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0A0B-2CE7-0B8D-02A4-5DBAAFEC7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7CC22-6679-F024-5A5D-E5F5E518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B8DAC-5C3B-12F1-7D65-ACDD1738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A843-27B2-A916-7D66-DFEF9B9C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C216-EDF2-A38D-9CBE-E7D923D9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36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025D-ECB5-85F0-EC4F-F26AD8E3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91EE7-C7FC-C4EA-2772-07707323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02808-F51D-C910-53D0-16703A77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7515-A07E-7FA5-C0B5-33EE1011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A66C-3258-A889-9DFE-5F1DF83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35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DCBE3-64BF-284A-24F0-544A74082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248CF-C325-04FB-0CBE-01088B5E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112C-6FF7-8AD1-D80C-42889ED3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B8CD9-1405-140C-78AA-7CE5213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DE82-7928-DFAE-8869-011923B4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0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0FFB-08B7-002B-0C7C-29972F2D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83A1-AFCD-0281-7237-9EB8D3FB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2079-6397-104D-8798-C7B983AE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CC91-A2CB-C689-1EDE-457A6C5B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FB96-FFF6-0D7E-FF7C-C09D0EA3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0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6559-5730-DE4B-274D-D7D8DCA4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3198A-4864-D0A4-2C1A-64F937CB4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C16E-6C4C-C803-534A-07C2EAC8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D793-89F4-B010-E868-2F81BEE7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48D17-3363-99FB-A1E4-9AEA4536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1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953D-5CBA-F636-FC38-3806D5BF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05AE-5999-A76E-588E-332CBBB7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20ACB-A9B6-F1DB-42FC-34CC64E2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5FD2D-566D-6AFC-0215-5767A849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6F39-FCF1-7C06-F7BB-9BC38974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03F22-1ED6-6376-73CC-345C6A54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C98-76C1-519F-AF2E-BFEBC1AC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67822-503D-3CDE-4651-2A8142AA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36924-3338-4179-3597-BF2BC45BE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7AC5F-E163-C83D-11C7-B06DEABA3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AF094-5453-7873-43B7-2171584E0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5B1F6-3A3A-9BF1-53CE-944399B1F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D9DF8-2F9A-F29E-16A5-29113E98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E47D1-18C6-E5B4-4E43-23BECB32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0D31-B7C3-4864-D4A6-8196D8FB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C3B03-CE15-DA5F-FBB9-BF3912CB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C9C16-0BB1-888C-1EA5-C77E9F3B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9D8D6-B49D-BB55-4189-8E1C5B3B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44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2A715-F2F2-DEB1-C80F-CDAB1E89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25A3F-CF48-6199-2E68-DCBE7E25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36B70-2524-48EB-0076-1346A9AF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3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EA40-CEE9-9752-213B-65540405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E7F3-474C-E463-93CA-F66ACA3B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9FAFE-C76A-3C38-778B-0CB193E6F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391E1-C9C0-0307-568A-B3FE087C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FC819-CB4F-04EE-A3B4-9C13D928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7CB99-0ECC-E3C5-E72E-4C8B9117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07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A92B-A7D3-41D6-8848-899C3ABB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1D0A6-98E8-42F5-78BC-01448E8F4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8D49E-83E0-1A8D-0F9C-FD5FB87AE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BCB94-0B18-150C-B3CA-8593A854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9E25-9F6E-6A7B-B423-D3BF320D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5DE8E-3671-6A7D-084E-DEA30877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5D074-2686-5685-A071-E1063F4B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BA3D-DEFF-79C7-2724-0D232E58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7AC38-405C-314E-87B0-F45964B9D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C74B-49B8-4F42-8EF7-7B34026FEA00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16DB-3A2D-0D59-78F2-96EAB32D4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DD9B-580C-DA22-2E77-A86C48F4E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0B95E-041E-4F29-9D61-7AD31FF64E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0B190-107F-1584-A5F0-9B974AA59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CODE DEPLOY</a:t>
            </a:r>
          </a:p>
        </p:txBody>
      </p:sp>
    </p:spTree>
    <p:extLst>
      <p:ext uri="{BB962C8B-B14F-4D97-AF65-F5344CB8AC3E}">
        <p14:creationId xmlns:p14="http://schemas.microsoft.com/office/powerpoint/2010/main" val="49228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0F99-63EE-9244-19AF-4C56DE00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</a:t>
            </a:r>
            <a:r>
              <a:rPr lang="en-IN" dirty="0" err="1"/>
              <a:t>CodeDeploy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0365-6FCB-32E3-7B2F-956CB45A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Deployment service from AWS that automates application deployments.</a:t>
            </a:r>
          </a:p>
          <a:p>
            <a:endParaRPr lang="en-US" dirty="0"/>
          </a:p>
          <a:p>
            <a:r>
              <a:rPr lang="en-US" dirty="0"/>
              <a:t>Works across:</a:t>
            </a:r>
          </a:p>
          <a:p>
            <a:endParaRPr lang="en-US" dirty="0"/>
          </a:p>
          <a:p>
            <a:r>
              <a:rPr lang="en-US" dirty="0"/>
              <a:t>EC2 instances</a:t>
            </a:r>
          </a:p>
          <a:p>
            <a:endParaRPr lang="en-US" dirty="0"/>
          </a:p>
          <a:p>
            <a:r>
              <a:rPr lang="en-US" dirty="0"/>
              <a:t>On-premises servers</a:t>
            </a:r>
          </a:p>
          <a:p>
            <a:endParaRPr lang="en-US" dirty="0"/>
          </a:p>
          <a:p>
            <a:r>
              <a:rPr lang="en-US" dirty="0"/>
              <a:t>AWS Lambda functions</a:t>
            </a:r>
          </a:p>
          <a:p>
            <a:endParaRPr lang="en-US" dirty="0"/>
          </a:p>
          <a:p>
            <a:r>
              <a:rPr lang="en-US" dirty="0"/>
              <a:t>Amazon ECS services</a:t>
            </a:r>
          </a:p>
          <a:p>
            <a:endParaRPr lang="en-US" dirty="0"/>
          </a:p>
          <a:p>
            <a:r>
              <a:rPr lang="en-US" dirty="0"/>
              <a:t>Removes manual deployment steps and reduces downtime.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68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8A5C-0FD8-487C-EA69-824B0FA9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154" y="2651125"/>
            <a:ext cx="10515600" cy="1325563"/>
          </a:xfrm>
        </p:spPr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CodeDeploy</a:t>
            </a:r>
            <a:r>
              <a:rPr lang="en-IN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151921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3F6D-FD9F-F895-F9CC-4C13376AE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/>
              <a:t>AppSpec File → defines how to deploy (like buildspec.yml in CodeBuild).</a:t>
            </a:r>
          </a:p>
          <a:p>
            <a:endParaRPr lang="en-IN"/>
          </a:p>
          <a:p>
            <a:r>
              <a:rPr lang="en-IN"/>
              <a:t>Application Revision → your app package (zip/tar) stored in S3 or GitHub.</a:t>
            </a:r>
          </a:p>
          <a:p>
            <a:endParaRPr lang="en-IN"/>
          </a:p>
          <a:p>
            <a:r>
              <a:rPr lang="en-IN"/>
              <a:t>Deployment Group → set of EC2 instances, Lambda functions, or ECS services.</a:t>
            </a:r>
          </a:p>
          <a:p>
            <a:endParaRPr lang="en-IN"/>
          </a:p>
          <a:p>
            <a:r>
              <a:rPr lang="en-IN"/>
              <a:t>Deployment → CodeDeploy uses the AppSpec file to install/update/start your app.</a:t>
            </a:r>
          </a:p>
        </p:txBody>
      </p:sp>
    </p:spTree>
    <p:extLst>
      <p:ext uri="{BB962C8B-B14F-4D97-AF65-F5344CB8AC3E}">
        <p14:creationId xmlns:p14="http://schemas.microsoft.com/office/powerpoint/2010/main" val="50701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0C654-ED39-F529-4F45-C506A7F5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version: 0.0</a:t>
            </a:r>
          </a:p>
          <a:p>
            <a:pPr marL="0" indent="0">
              <a:buNone/>
            </a:pPr>
            <a:r>
              <a:rPr lang="en-IN" dirty="0" err="1"/>
              <a:t>os</a:t>
            </a:r>
            <a:r>
              <a:rPr lang="en-IN" dirty="0"/>
              <a:t>: </a:t>
            </a:r>
            <a:r>
              <a:rPr lang="en-IN" dirty="0" err="1"/>
              <a:t>linux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files:</a:t>
            </a:r>
          </a:p>
          <a:p>
            <a:pPr marL="0" indent="0">
              <a:buNone/>
            </a:pPr>
            <a:r>
              <a:rPr lang="en-IN" dirty="0"/>
              <a:t>  - source: /</a:t>
            </a:r>
          </a:p>
          <a:p>
            <a:pPr marL="0" indent="0">
              <a:buNone/>
            </a:pPr>
            <a:r>
              <a:rPr lang="en-IN" dirty="0"/>
              <a:t>    destination: /var/www/html</a:t>
            </a:r>
          </a:p>
          <a:p>
            <a:pPr marL="0" indent="0">
              <a:buNone/>
            </a:pPr>
            <a:r>
              <a:rPr lang="en-IN" dirty="0"/>
              <a:t>hooks: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BeforeInstall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- location: scripts/install_dependencies.sh</a:t>
            </a:r>
          </a:p>
          <a:p>
            <a:pPr marL="0" indent="0">
              <a:buNone/>
            </a:pPr>
            <a:r>
              <a:rPr lang="en-IN" dirty="0"/>
              <a:t>      timeout: 300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runas</a:t>
            </a:r>
            <a:r>
              <a:rPr lang="en-IN" dirty="0"/>
              <a:t>: root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AfterInstall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- location: scripts/change_permissions.sh</a:t>
            </a:r>
          </a:p>
          <a:p>
            <a:pPr marL="0" indent="0">
              <a:buNone/>
            </a:pPr>
            <a:r>
              <a:rPr lang="en-IN" dirty="0"/>
              <a:t>      timeout: 300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runas</a:t>
            </a:r>
            <a:r>
              <a:rPr lang="en-IN" dirty="0"/>
              <a:t>: root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ApplicationStart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- location: scripts/start_server.sh</a:t>
            </a:r>
          </a:p>
          <a:p>
            <a:pPr marL="0" indent="0">
              <a:buNone/>
            </a:pPr>
            <a:r>
              <a:rPr lang="en-IN" dirty="0"/>
              <a:t>      timeout: 300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runas</a:t>
            </a:r>
            <a:r>
              <a:rPr lang="en-IN" dirty="0"/>
              <a:t>: root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ValidateService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- location: scripts/validate.sh</a:t>
            </a:r>
          </a:p>
          <a:p>
            <a:pPr marL="0" indent="0">
              <a:buNone/>
            </a:pPr>
            <a:r>
              <a:rPr lang="en-IN" dirty="0"/>
              <a:t>      timeout: 300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runas</a:t>
            </a:r>
            <a:r>
              <a:rPr lang="en-IN" dirty="0"/>
              <a:t>: root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4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6C13-EC63-86FF-DCBA-800CF013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591" y="2505652"/>
            <a:ext cx="10515600" cy="1325563"/>
          </a:xfrm>
        </p:spPr>
        <p:txBody>
          <a:bodyPr/>
          <a:lstStyle/>
          <a:p>
            <a:r>
              <a:rPr lang="en-IN" dirty="0"/>
              <a:t>Typical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227542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A829-B14E-6D2C-1FB1-8A49C26A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CodeCommit</a:t>
            </a:r>
            <a:r>
              <a:rPr lang="en-IN" dirty="0"/>
              <a:t> → stores source code.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CodeBuild</a:t>
            </a:r>
            <a:r>
              <a:rPr lang="en-IN" dirty="0"/>
              <a:t> → builds artifacts.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S3 or ECR → stores built package.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CodeDeploy</a:t>
            </a:r>
            <a:r>
              <a:rPr lang="en-IN" dirty="0"/>
              <a:t> → deploys artifacts to EC2, ECS, or Lambda.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CodePipeline</a:t>
            </a:r>
            <a:r>
              <a:rPr lang="en-IN" dirty="0"/>
              <a:t> → orchestrates the whole process.</a:t>
            </a:r>
          </a:p>
        </p:txBody>
      </p:sp>
    </p:spTree>
    <p:extLst>
      <p:ext uri="{BB962C8B-B14F-4D97-AF65-F5344CB8AC3E}">
        <p14:creationId xmlns:p14="http://schemas.microsoft.com/office/powerpoint/2010/main" val="107211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CODE DEPLOY</vt:lpstr>
      <vt:lpstr>What is AWS CodeDeploy?</vt:lpstr>
      <vt:lpstr>How CodeDeploy Works</vt:lpstr>
      <vt:lpstr>PowerPoint Presentation</vt:lpstr>
      <vt:lpstr>PowerPoint Presentation</vt:lpstr>
      <vt:lpstr>Typical CI/CD Pipeline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2</cp:revision>
  <dcterms:created xsi:type="dcterms:W3CDTF">2025-08-23T14:08:01Z</dcterms:created>
  <dcterms:modified xsi:type="dcterms:W3CDTF">2025-08-23T14:08:47Z</dcterms:modified>
</cp:coreProperties>
</file>