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8B53-059A-EC1E-1765-124B3B0A8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06B60-F52A-AE35-6BBF-5F174CB17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97432-9A28-2B4F-80D2-B1737336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A384-3927-4CE9-9FCD-224B3B954B60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0236F-F747-4886-D961-EC8D4585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2AF50-0943-7337-8142-C368DB86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6C59-587C-4C53-8F5B-1FDD3812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39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6C7A-0E4E-8ADE-65A1-42EF5BE6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9F7AE-F48C-131E-B11E-D338D1AF4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5CFA4-5833-80E1-84F7-ADD8E683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A384-3927-4CE9-9FCD-224B3B954B60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F905E-176B-E763-6912-392CA0E9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EDCD4-D0E4-3752-A370-B31C9EA5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6C59-587C-4C53-8F5B-1FDD3812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98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94895-9611-1E61-B7C0-129F976D1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41FEB-D881-8883-7761-BDE248438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DE7A-0F89-4B94-67F9-9080D632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A384-3927-4CE9-9FCD-224B3B954B60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C27E1-B868-6B0D-2B86-4D7A3671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8E0A2-EA2C-2488-7122-7B9D3E70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6C59-587C-4C53-8F5B-1FDD3812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75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5C16-D6D4-6A7D-97F2-8D19E0CA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0C1D-112C-5626-5F7A-444202F48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C5A27-6F15-56C5-C52C-54F6F8F2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A384-3927-4CE9-9FCD-224B3B954B60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2D9E5-03E1-03CE-4742-5CD57D67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A9F6-0890-1B72-20E7-4DD8168E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6C59-587C-4C53-8F5B-1FDD3812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37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629A-D511-0FD3-0D94-299C7F59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81E9A-A674-73B1-13ED-1ED7AAA9D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FA4FF-75E4-77FD-E1C4-7C4CDBFB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A384-3927-4CE9-9FCD-224B3B954B60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27D3-BD3B-9483-E7F2-32AA1C87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CAE45-2F27-BF6C-614D-82031418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6C59-587C-4C53-8F5B-1FDD3812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19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2053-3E57-2487-09B9-D5C37E4B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2184-B864-5C9F-D2AB-25D005FDD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EF519-E5BC-48F3-31FA-C81B00B4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4961D-7920-0877-BD8F-FAC75B99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A384-3927-4CE9-9FCD-224B3B954B60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CB0B7-D6D4-91A1-96E1-34CDE8C5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B042A-1D8E-3728-66F6-6DB4EE78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6C59-587C-4C53-8F5B-1FDD3812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01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95D5-EFFB-8EE4-1FEE-FE7E711F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2B226-BA41-9968-2860-D7D7EC4B4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EA660-B90D-2248-1C0F-F5A7F725F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CCF9A-BE97-2AD3-0946-398E5BA14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3C3CA-4047-AF8C-3284-0E604F133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C7315-DC83-0EA0-BAE8-B4D8DB94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A384-3927-4CE9-9FCD-224B3B954B60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92C02-E89A-C74F-FB7C-09074B6B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8F92A-310B-9A77-E880-C09FA725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6C59-587C-4C53-8F5B-1FDD3812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71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D8B0-189D-D8B2-1B67-62DD3104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597AE-A1A2-A32A-10EA-5C243116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A384-3927-4CE9-9FCD-224B3B954B60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01F98-1B1D-2F18-8C2D-4D3CFE84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4CE79-40AB-19FC-DD38-1840C31D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6C59-587C-4C53-8F5B-1FDD3812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58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282C6-F77D-3F97-19FF-7AFA19FF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A384-3927-4CE9-9FCD-224B3B954B60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30439-F03D-3FB6-941D-2A8F72C7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44E42-5F74-060C-DD8F-7A50D092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6C59-587C-4C53-8F5B-1FDD3812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4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F54F-E08A-7ED4-A383-E0A2C60B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00F7-191C-F96D-98FD-19512F00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B8B48-BDEC-3870-6C08-466FB0BA6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6B9F4-F5BE-0452-71AA-C0180077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A384-3927-4CE9-9FCD-224B3B954B60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26DFC-E486-A5C2-51DD-49B4B60D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2806A-F734-44D7-3546-7118B5FA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6C59-587C-4C53-8F5B-1FDD3812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75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DE5D-A84C-1C7B-5BE7-71D12D08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65E23-3A74-B3B1-A7EF-0A5C485E7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A2C81-62F0-3934-EA58-C37EE6D36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D8572-9DAD-7076-8CB2-E80C49EB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A384-3927-4CE9-9FCD-224B3B954B60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A306B-23F8-5E09-B32C-C7191F187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FFE41-33D5-BB62-A780-4D1C00D9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46C59-587C-4C53-8F5B-1FDD3812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2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4BD6F-4B80-0BD4-8A5B-0E705B73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9DB10-88A9-892B-FC85-D177F2FAD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1560A-CA77-439F-9B19-C62EC8739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A384-3927-4CE9-9FCD-224B3B954B60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C592-120E-4722-47A5-4059C4C23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BE89-2777-1271-7B47-7805D954A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46C59-587C-4C53-8F5B-1FDD3812F6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7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8F2AB-B8EE-F8CD-CEF5-C6FF05042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CODEPIPELINE</a:t>
            </a:r>
          </a:p>
        </p:txBody>
      </p:sp>
    </p:spTree>
    <p:extLst>
      <p:ext uri="{BB962C8B-B14F-4D97-AF65-F5344CB8AC3E}">
        <p14:creationId xmlns:p14="http://schemas.microsoft.com/office/powerpoint/2010/main" val="405003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2840-51D4-BB74-2EB0-5AADCADD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13B4-8548-5F88-2B3C-F4D291227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Build automation: Runs build commands using a </a:t>
            </a:r>
            <a:r>
              <a:rPr lang="en-US" dirty="0" err="1"/>
              <a:t>buildspec.yml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Pay-as-you-go: You pay only for the compute time used.</a:t>
            </a:r>
          </a:p>
          <a:p>
            <a:endParaRPr lang="en-US" dirty="0"/>
          </a:p>
          <a:p>
            <a:r>
              <a:rPr lang="en-US" dirty="0"/>
              <a:t>Scalable: Builds run in parallel, no queuing.</a:t>
            </a:r>
          </a:p>
          <a:p>
            <a:endParaRPr lang="en-US" dirty="0"/>
          </a:p>
          <a:p>
            <a:r>
              <a:rPr lang="en-US" dirty="0"/>
              <a:t>Integration: Works seamlessly with </a:t>
            </a:r>
            <a:r>
              <a:rPr lang="en-US" dirty="0" err="1"/>
              <a:t>CodePipeline</a:t>
            </a:r>
            <a:r>
              <a:rPr lang="en-US" dirty="0"/>
              <a:t>, </a:t>
            </a:r>
            <a:r>
              <a:rPr lang="en-US" dirty="0" err="1"/>
              <a:t>CodeCommit</a:t>
            </a:r>
            <a:r>
              <a:rPr lang="en-US" dirty="0"/>
              <a:t>, GitHub, Bitbucket, and S3.</a:t>
            </a:r>
          </a:p>
          <a:p>
            <a:endParaRPr lang="en-US" dirty="0"/>
          </a:p>
          <a:p>
            <a:r>
              <a:rPr lang="en-US" dirty="0"/>
              <a:t>Custom environments: You can bring your own Docker image if the default doesn’t meet requirements.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96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7A8F-C5CD-56D2-F25C-23FA87CC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B9E8D-FB2C-AECB-E947-BC99EDBB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Source: </a:t>
            </a:r>
            <a:r>
              <a:rPr lang="en-US" dirty="0" err="1"/>
              <a:t>CodeBuild</a:t>
            </a:r>
            <a:r>
              <a:rPr lang="en-US" dirty="0"/>
              <a:t> pulls code from GitHub/</a:t>
            </a:r>
            <a:r>
              <a:rPr lang="en-US" dirty="0" err="1"/>
              <a:t>CodeCommit</a:t>
            </a:r>
            <a:r>
              <a:rPr lang="en-US" dirty="0"/>
              <a:t>/S3.</a:t>
            </a:r>
          </a:p>
          <a:p>
            <a:endParaRPr lang="en-US" dirty="0"/>
          </a:p>
          <a:p>
            <a:r>
              <a:rPr lang="en-US" dirty="0"/>
              <a:t>Build Environment: A container (standard or custom Docker image) is created.</a:t>
            </a:r>
          </a:p>
          <a:p>
            <a:endParaRPr lang="en-US" dirty="0"/>
          </a:p>
          <a:p>
            <a:r>
              <a:rPr lang="en-US" dirty="0"/>
              <a:t>Build Commands: Defined in </a:t>
            </a:r>
            <a:r>
              <a:rPr lang="en-US" dirty="0" err="1"/>
              <a:t>buildspec.yml</a:t>
            </a:r>
            <a:r>
              <a:rPr lang="en-US" dirty="0"/>
              <a:t> (install, build, test, package steps).</a:t>
            </a:r>
          </a:p>
          <a:p>
            <a:endParaRPr lang="en-US" dirty="0"/>
          </a:p>
          <a:p>
            <a:r>
              <a:rPr lang="en-US" dirty="0"/>
              <a:t>Artifacts: Output stored in S3 or pushed to ECR.</a:t>
            </a:r>
          </a:p>
          <a:p>
            <a:endParaRPr lang="en-US" dirty="0"/>
          </a:p>
          <a:p>
            <a:r>
              <a:rPr lang="en-US" dirty="0"/>
              <a:t>Integration: Often linked with </a:t>
            </a:r>
            <a:r>
              <a:rPr lang="en-US" dirty="0" err="1"/>
              <a:t>CodePipeline</a:t>
            </a:r>
            <a:r>
              <a:rPr lang="en-US" dirty="0"/>
              <a:t> for full CI/CD.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14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E044-A7B3-E810-450B-19BE3A83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</a:t>
            </a:r>
            <a:r>
              <a:rPr lang="en-IN" dirty="0" err="1"/>
              <a:t>CodeDeploy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7758-6FA2-4BC1-8C41-CA1A25CFB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b="1" dirty="0" err="1"/>
              <a:t>CodeDeploy</a:t>
            </a:r>
            <a:r>
              <a:rPr lang="en-US" dirty="0"/>
              <a:t> is a </a:t>
            </a:r>
            <a:r>
              <a:rPr lang="en-US" b="1" dirty="0"/>
              <a:t>deployment service</a:t>
            </a:r>
            <a:r>
              <a:rPr lang="en-US" dirty="0"/>
              <a:t> that automates application deployments to:</a:t>
            </a:r>
          </a:p>
          <a:p>
            <a:r>
              <a:rPr lang="en-US" b="1" dirty="0"/>
              <a:t>Amazon EC2 instances</a:t>
            </a:r>
            <a:endParaRPr lang="en-US" dirty="0"/>
          </a:p>
          <a:p>
            <a:r>
              <a:rPr lang="en-US" b="1" dirty="0"/>
              <a:t>On-premises servers</a:t>
            </a:r>
            <a:endParaRPr lang="en-US" dirty="0"/>
          </a:p>
          <a:p>
            <a:r>
              <a:rPr lang="en-US" b="1" dirty="0"/>
              <a:t>AWS Lambda functions</a:t>
            </a:r>
            <a:endParaRPr lang="en-US" dirty="0"/>
          </a:p>
          <a:p>
            <a:r>
              <a:rPr lang="en-US" b="1" dirty="0"/>
              <a:t>Amazon ECS services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27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5446-2915-2432-9F59-4F3477B9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454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1681-4887-C748-8A3C-2696EBF7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72" y="1144588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Automated Deployments → No manual steps, fewer errors.</a:t>
            </a:r>
          </a:p>
          <a:p>
            <a:endParaRPr lang="en-US" dirty="0"/>
          </a:p>
          <a:p>
            <a:r>
              <a:rPr lang="en-US" dirty="0"/>
              <a:t>Deployment Strategies:</a:t>
            </a:r>
          </a:p>
          <a:p>
            <a:endParaRPr lang="en-US" dirty="0"/>
          </a:p>
          <a:p>
            <a:r>
              <a:rPr lang="en-US" dirty="0"/>
              <a:t>In-place (stop old version, start new version)</a:t>
            </a:r>
          </a:p>
          <a:p>
            <a:endParaRPr lang="en-US" dirty="0"/>
          </a:p>
          <a:p>
            <a:r>
              <a:rPr lang="en-US" dirty="0"/>
              <a:t>Blue/Green (shift traffic gradually from old to new version)</a:t>
            </a:r>
          </a:p>
          <a:p>
            <a:endParaRPr lang="en-US" dirty="0"/>
          </a:p>
          <a:p>
            <a:r>
              <a:rPr lang="en-US" dirty="0"/>
              <a:t>Rollback: Automatically or manually roll back if deployment fails.</a:t>
            </a:r>
          </a:p>
          <a:p>
            <a:endParaRPr lang="en-US" dirty="0"/>
          </a:p>
          <a:p>
            <a:r>
              <a:rPr lang="en-US" dirty="0"/>
              <a:t>Integration: Works with </a:t>
            </a:r>
            <a:r>
              <a:rPr lang="en-US" dirty="0" err="1"/>
              <a:t>CodePipeline</a:t>
            </a:r>
            <a:r>
              <a:rPr lang="en-US" dirty="0"/>
              <a:t>, GitHub, Bitbucket, Jenkins, etc.</a:t>
            </a:r>
          </a:p>
          <a:p>
            <a:endParaRPr lang="en-US" dirty="0"/>
          </a:p>
          <a:p>
            <a:r>
              <a:rPr lang="en-US" dirty="0"/>
              <a:t>Monitoring: Tied to CloudWatch alarms and AWS Health checks.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663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3E4C-C6C9-0B88-A239-C862671A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Typical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E881-AE73-7FA5-BB24-99A2E700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Source: Code packaged in S3, GitHub, or </a:t>
            </a:r>
            <a:r>
              <a:rPr lang="en-IN" dirty="0" err="1"/>
              <a:t>CodePipeline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 err="1"/>
              <a:t>AppSpec</a:t>
            </a:r>
            <a:r>
              <a:rPr lang="en-IN" dirty="0"/>
              <a:t> File: Defines deployment instructions (</a:t>
            </a:r>
            <a:r>
              <a:rPr lang="en-IN" dirty="0" err="1"/>
              <a:t>appspec.yml</a:t>
            </a:r>
            <a:r>
              <a:rPr lang="en-IN" dirty="0"/>
              <a:t> or </a:t>
            </a:r>
            <a:r>
              <a:rPr lang="en-IN" dirty="0" err="1"/>
              <a:t>appspec.json</a:t>
            </a:r>
            <a:r>
              <a:rPr lang="en-IN" dirty="0"/>
              <a:t>).</a:t>
            </a:r>
          </a:p>
          <a:p>
            <a:endParaRPr lang="en-IN" dirty="0"/>
          </a:p>
          <a:p>
            <a:r>
              <a:rPr lang="en-IN" dirty="0"/>
              <a:t>Deployment Group: A set of targets (EC2, Lambda, or ECS).</a:t>
            </a:r>
          </a:p>
          <a:p>
            <a:endParaRPr lang="en-IN" dirty="0"/>
          </a:p>
          <a:p>
            <a:r>
              <a:rPr lang="en-IN" dirty="0"/>
              <a:t>Deployment: </a:t>
            </a:r>
            <a:r>
              <a:rPr lang="en-IN" dirty="0" err="1"/>
              <a:t>CodeDeploy</a:t>
            </a:r>
            <a:r>
              <a:rPr lang="en-IN" dirty="0"/>
              <a:t> agent (for EC2/On-prem) or service (Lambda/ECS) applies changes.</a:t>
            </a:r>
          </a:p>
          <a:p>
            <a:endParaRPr lang="en-IN" dirty="0"/>
          </a:p>
          <a:p>
            <a:r>
              <a:rPr lang="en-IN" dirty="0"/>
              <a:t>Verification &amp; Rollback: Optional validation tests + rollback on failure.</a:t>
            </a:r>
          </a:p>
        </p:txBody>
      </p:sp>
    </p:spTree>
    <p:extLst>
      <p:ext uri="{BB962C8B-B14F-4D97-AF65-F5344CB8AC3E}">
        <p14:creationId xmlns:p14="http://schemas.microsoft.com/office/powerpoint/2010/main" val="428220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09406B-05F5-2702-5F57-AC969216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8" y="291867"/>
            <a:ext cx="11523519" cy="2720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CFA983-6E3B-AE2E-FC72-C7B8E5950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949" y="3792683"/>
            <a:ext cx="4168501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1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76639-8996-7A62-2CA1-9547F022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764" y="-81684"/>
            <a:ext cx="10515600" cy="1325563"/>
          </a:xfrm>
        </p:spPr>
        <p:txBody>
          <a:bodyPr/>
          <a:lstStyle/>
          <a:p>
            <a:r>
              <a:rPr lang="en-US" dirty="0">
                <a:effectLst/>
              </a:rPr>
              <a:t>Key Components of AWS </a:t>
            </a:r>
            <a:r>
              <a:rPr lang="en-US" dirty="0" err="1">
                <a:effectLst/>
              </a:rPr>
              <a:t>CodePipeline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948CA-6D6B-BC52-0A30-749CFA1F0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8" y="1337253"/>
            <a:ext cx="1191144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Pipeline: A workflow that defines the release process, consisting of stages.</a:t>
            </a:r>
          </a:p>
          <a:p>
            <a:pPr marL="0" indent="0">
              <a:buNone/>
            </a:pPr>
            <a:r>
              <a:rPr lang="en-US" dirty="0"/>
              <a:t>Stage: A logical phase in the pipeline (e.g., Source, Build, Deploy). Each pipeline must have at least two stages: a source stage and at least one build or deploy stage.</a:t>
            </a:r>
          </a:p>
          <a:p>
            <a:pPr marL="0" indent="0">
              <a:buNone/>
            </a:pPr>
            <a:r>
              <a:rPr lang="en-US" dirty="0"/>
              <a:t>Action: A specific task within a stage (e.g., fetching code, running tests, deploying to an environment).</a:t>
            </a:r>
          </a:p>
          <a:p>
            <a:pPr marL="0" indent="0">
              <a:buNone/>
            </a:pPr>
            <a:r>
              <a:rPr lang="en-US" dirty="0"/>
              <a:t>Artifact: Files (e.g., source code, build output) passed between stages, stored in an Amazon S3 bucket.</a:t>
            </a:r>
          </a:p>
          <a:p>
            <a:pPr marL="0" indent="0">
              <a:buNone/>
            </a:pPr>
            <a:r>
              <a:rPr lang="en-US" dirty="0"/>
              <a:t>Source Provider: Where the code originates (e.g., GitHub, AWS </a:t>
            </a:r>
            <a:r>
              <a:rPr lang="en-US" dirty="0" err="1"/>
              <a:t>CodeCommit</a:t>
            </a:r>
            <a:r>
              <a:rPr lang="en-US" dirty="0"/>
              <a:t>, Amazon S3, Bitbucket).</a:t>
            </a:r>
          </a:p>
          <a:p>
            <a:pPr marL="0" indent="0">
              <a:buNone/>
            </a:pPr>
            <a:r>
              <a:rPr lang="en-US" dirty="0"/>
              <a:t>Triggers: Events that start the pipeline, such as a code commit or manual initiation.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25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5393F3-1E43-8353-6399-A1B2A9179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103909"/>
            <a:ext cx="11118273" cy="601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7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B58766-E277-A106-C4B4-BACFEC6C5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36" y="457200"/>
            <a:ext cx="11180619" cy="61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1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489325-0207-7E54-7F1C-235E06AE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305" y="2621210"/>
            <a:ext cx="6561389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2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DC83FE-0C3F-C9A4-5319-6291FE2A7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1323681"/>
            <a:ext cx="6963747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1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32F9-49F8-17EB-3F6E-DC75096F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45" y="2225098"/>
            <a:ext cx="10515600" cy="1325563"/>
          </a:xfrm>
        </p:spPr>
        <p:txBody>
          <a:bodyPr/>
          <a:lstStyle/>
          <a:p>
            <a:r>
              <a:rPr lang="en-IN" dirty="0"/>
              <a:t>AWS CODE BUILD</a:t>
            </a:r>
          </a:p>
        </p:txBody>
      </p:sp>
    </p:spTree>
    <p:extLst>
      <p:ext uri="{BB962C8B-B14F-4D97-AF65-F5344CB8AC3E}">
        <p14:creationId xmlns:p14="http://schemas.microsoft.com/office/powerpoint/2010/main" val="197116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ABF6-E611-2A6A-6BC5-570C0777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AWS </a:t>
            </a:r>
            <a:r>
              <a:rPr lang="en-IN" dirty="0" err="1"/>
              <a:t>CodeBuild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B9D3-12EB-0D0A-8A92-300A1B0C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b="1" dirty="0" err="1"/>
              <a:t>CodeBuild</a:t>
            </a:r>
            <a:r>
              <a:rPr lang="en-US" dirty="0"/>
              <a:t> is a fully managed continuous integration (CI) service that </a:t>
            </a:r>
            <a:r>
              <a:rPr lang="en-US" b="1" dirty="0"/>
              <a:t>compiles source code, runs tests, and produces deployable artifacts</a:t>
            </a:r>
            <a:r>
              <a:rPr lang="en-US" dirty="0"/>
              <a:t>. You don’t need to provision or manage servers—it scales automatically.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66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505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AWS CODEPIPELINE</vt:lpstr>
      <vt:lpstr>PowerPoint Presentation</vt:lpstr>
      <vt:lpstr>Key Components of AWS CodePipeline </vt:lpstr>
      <vt:lpstr>PowerPoint Presentation</vt:lpstr>
      <vt:lpstr>PowerPoint Presentation</vt:lpstr>
      <vt:lpstr>PowerPoint Presentation</vt:lpstr>
      <vt:lpstr>PowerPoint Presentation</vt:lpstr>
      <vt:lpstr>AWS CODE BUILD</vt:lpstr>
      <vt:lpstr>What is AWS CodeBuild?</vt:lpstr>
      <vt:lpstr>PowerPoint Presentation</vt:lpstr>
      <vt:lpstr>PowerPoint Presentation</vt:lpstr>
      <vt:lpstr>AWS CodeDeploy</vt:lpstr>
      <vt:lpstr>Key Features</vt:lpstr>
      <vt:lpstr>Typical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2</cp:revision>
  <dcterms:created xsi:type="dcterms:W3CDTF">2025-08-22T02:15:19Z</dcterms:created>
  <dcterms:modified xsi:type="dcterms:W3CDTF">2025-08-22T03:48:34Z</dcterms:modified>
</cp:coreProperties>
</file>