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B785-6BFA-E184-CB3B-EC4B12BD2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6F5EB-A1C4-B971-E826-8EECC5098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F992E-7763-2CBA-7619-38D5DA06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6EF90-A8F7-20C3-3B24-67940EE9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66372-7021-C5A2-8280-2C599010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D094-00A6-CC54-391F-17EAF8EB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3BE59-3B01-D14F-1F94-EA923BAB8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D82E-7FA0-E628-5433-722B6F312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9776-3979-1D41-4DCB-0B352032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C2B1-D31D-70DE-1690-77335D71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5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091B8-4F43-9EE3-5134-5AF3D864B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DEB4E-11C3-4832-BD03-CDC07E9CB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ED91-F05A-ED32-4279-3AAEC6A0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6ED9B-4D59-6914-0FF0-B69F4693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DEF6-85FE-676B-16F6-BBDDC96AB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0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CB810-2AB7-FE82-3DC8-31E76C38F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4FCCD-8687-4E13-5E39-6D82FE9C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1C9C4-7656-CAC4-CA85-EAB5EF2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2700F-8EEF-23B0-A421-38877FE1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364FF-1CB2-88F7-9C99-5D4F9B08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DF68-888D-1732-0770-90B61672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A6529-1D65-4DEA-43EA-2EF26D1F7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479B7-7ABB-56C7-E88A-56CFD156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9E56-52C2-38DB-2428-46FD1EBC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1EE3-1004-989F-A076-C779CE39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ED7F-A5C8-17CD-FC23-D3E4778D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06DF1-1629-D4F9-1156-2E0D8EA25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44C09-F697-6ACD-F069-5EA088738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F33DE-A19A-466E-A42E-45F66B8B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E32DC-B0C4-C95D-92FB-B991974C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82DF8-CEE4-61DD-2242-43242802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74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9B16-257D-F62F-6C76-A6673CA0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F1D81-000D-87C2-CD0A-5DC372987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75469-4381-E13C-540C-389CA4319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CA707-9D06-15F1-224B-15591155D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03DB6-FAC5-88E8-9CD0-5796CC7F0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DC80E-E206-3313-2E93-76CA0F5E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E24BD-0485-07FC-2D07-D19AED46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D5D7F-D1A6-A9A0-8FC9-F32A3156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75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E4BC2-F824-5595-D6DC-2A528602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ED431-5C62-77B7-EBC1-6788B67F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B2C0E-D853-63B9-17D5-25AEAEBB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504ED-9CFD-6885-2EF3-750D7D37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0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AF4E2-E03B-33BF-2B20-A7CD091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3EFD6-2643-336A-E5D8-78964BCB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149F6-0E26-D65D-2F50-1D4F31C5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2845-09F1-E103-C3DC-1525185C9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4ECD-63AA-AB1E-AC6D-99757FE7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A0C23-F446-4072-DD1A-8C6148DC8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49AAE-03EA-5682-599B-8F4045DC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68D97-589E-FA94-0EBF-9BE5C74E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D2E6D-2C4E-15FB-8AD9-AB200390C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88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53EB-9F8D-8CAB-D43D-C58C1BD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F533C-EEA0-23BF-B44E-8C728EF63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0A9B2-772D-BD45-25D8-38F7E0BFB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691C5-2587-40AA-5EAF-84D01AD0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6760B-1C98-E441-0032-3DEE458F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5226B-4CFC-3F08-97C3-72D80725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1E355-70E2-BDE4-261F-8C0148B3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B027-3DA9-5B72-218F-1DB697FD5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36CD-2460-19E1-0A69-1335C099E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CFEF3-D919-47AB-A8BC-AF43CFD6556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B300-5B1E-9010-76E9-92E7A1897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CEA4-DFF1-5024-8CB9-9922C845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5714F-1397-4DDA-8855-9A5A973DBF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2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1EF1-4124-F784-858E-44C531B8E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</a:t>
            </a:r>
            <a:r>
              <a:rPr lang="en-IN" dirty="0" err="1"/>
              <a:t>CodeCommit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33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0F8A9-6207-BDB5-3E0A-57139EBB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DDCD-5CDA-FF3C-22C1-57F1606C1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managed source control service (like GitHub/Bitbucket, but hosted inside AWS).</a:t>
            </a:r>
          </a:p>
          <a:p>
            <a:endParaRPr lang="en-US" dirty="0"/>
          </a:p>
          <a:p>
            <a:r>
              <a:rPr lang="en-US" dirty="0"/>
              <a:t>Stores your Git repositories securely.</a:t>
            </a:r>
          </a:p>
          <a:p>
            <a:endParaRPr lang="en-US" dirty="0"/>
          </a:p>
          <a:p>
            <a:r>
              <a:rPr lang="en-US" dirty="0"/>
              <a:t>Integrates easily with </a:t>
            </a:r>
            <a:r>
              <a:rPr lang="en-US" dirty="0" err="1"/>
              <a:t>CodeBuild</a:t>
            </a:r>
            <a:r>
              <a:rPr lang="en-US" dirty="0"/>
              <a:t>, </a:t>
            </a:r>
            <a:r>
              <a:rPr lang="en-US" dirty="0" err="1"/>
              <a:t>CodePipeline</a:t>
            </a:r>
            <a:r>
              <a:rPr lang="en-US" dirty="0"/>
              <a:t>, </a:t>
            </a:r>
            <a:r>
              <a:rPr lang="en-US" dirty="0" err="1"/>
              <a:t>CodeDeploy</a:t>
            </a:r>
            <a:r>
              <a:rPr lang="en-US" dirty="0"/>
              <a:t> for CI/CD.</a:t>
            </a:r>
          </a:p>
          <a:p>
            <a:endParaRPr lang="en-US" dirty="0"/>
          </a:p>
          <a:p>
            <a:r>
              <a:rPr lang="en-US" dirty="0"/>
              <a:t>Encrypted at rest and in transit.</a:t>
            </a:r>
          </a:p>
          <a:p>
            <a:endParaRPr lang="en-US" dirty="0"/>
          </a:p>
          <a:p>
            <a:r>
              <a:rPr lang="en-US" dirty="0"/>
              <a:t>Scales automatically (no need to manage servers).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46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FD9D-3324-7314-FFF7-52BB2BFD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with </a:t>
            </a:r>
            <a:r>
              <a:rPr lang="en-US" dirty="0" err="1"/>
              <a:t>CodeCommit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446F-09F6-F4CF-5863-F4FCBD083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3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6B50-A2A7-A7C4-8959-43981400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Create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0C15D-68D8-0D18-BEFE-A65B2F9F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AWS Console → </a:t>
            </a:r>
            <a:r>
              <a:rPr lang="en-US" dirty="0" err="1"/>
              <a:t>CodeCommit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Click Create Repository.</a:t>
            </a:r>
          </a:p>
          <a:p>
            <a:endParaRPr lang="en-US" dirty="0"/>
          </a:p>
          <a:p>
            <a:r>
              <a:rPr lang="en-US" dirty="0"/>
              <a:t>Give it a name (e.g., my-app-repo).</a:t>
            </a:r>
          </a:p>
          <a:p>
            <a:endParaRPr lang="en-US" dirty="0"/>
          </a:p>
          <a:p>
            <a:r>
              <a:rPr lang="en-US" dirty="0"/>
              <a:t>(Optional) Add description and tags.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83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590E-B310-84CC-11E8-D8CB9BD2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Setup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A15-74AA-51A8-3DA0-B46BDD76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CodeCommit</a:t>
            </a:r>
            <a:r>
              <a:rPr lang="en-US" dirty="0"/>
              <a:t> supports 2 main ways to authenticate:</a:t>
            </a:r>
          </a:p>
          <a:p>
            <a:endParaRPr lang="en-US" dirty="0"/>
          </a:p>
          <a:p>
            <a:r>
              <a:rPr lang="en-US" dirty="0"/>
              <a:t>HTTPS with Git credentials (generated in IAM).</a:t>
            </a:r>
          </a:p>
          <a:p>
            <a:endParaRPr lang="en-US" dirty="0"/>
          </a:p>
          <a:p>
            <a:r>
              <a:rPr lang="en-US" dirty="0"/>
              <a:t>SSH keys (upload public key in IAM).</a:t>
            </a:r>
          </a:p>
          <a:p>
            <a:endParaRPr lang="en-US" dirty="0"/>
          </a:p>
          <a:p>
            <a:r>
              <a:rPr lang="en-US" dirty="0"/>
              <a:t>AWS CLI credential helper (if you’re using AWS CLI).</a:t>
            </a:r>
          </a:p>
          <a:p>
            <a:endParaRPr lang="en-US" dirty="0"/>
          </a:p>
          <a:p>
            <a:r>
              <a:rPr lang="en-IN" dirty="0"/>
              <a:t>Example (HTTPS):</a:t>
            </a:r>
          </a:p>
          <a:p>
            <a:endParaRPr lang="en-IN" dirty="0"/>
          </a:p>
          <a:p>
            <a:r>
              <a:rPr lang="en-IN" dirty="0"/>
              <a:t>In IAM → Security Credentials → HTTPS Git credentials for AWS </a:t>
            </a:r>
            <a:r>
              <a:rPr lang="en-IN" dirty="0" err="1"/>
              <a:t>CodeCommit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Download username/password for Git.</a:t>
            </a:r>
          </a:p>
        </p:txBody>
      </p:sp>
    </p:spTree>
    <p:extLst>
      <p:ext uri="{BB962C8B-B14F-4D97-AF65-F5344CB8AC3E}">
        <p14:creationId xmlns:p14="http://schemas.microsoft.com/office/powerpoint/2010/main" val="325452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185D-105B-F573-F45C-CC33AE6B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Clone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3B88-5CBC-8CB7-F24C-57B9D4E6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clone https://git-codecommit.&lt;region&gt;.amazonaws.com/v1/repos/my-app-repo</a:t>
            </a:r>
          </a:p>
          <a:p>
            <a:r>
              <a:rPr lang="en-US" dirty="0"/>
              <a:t>cd my-app-repo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5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4685-5371-79CA-6909-B5A5C9A0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Push Your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D901-B57A-2D9C-1961-4098E7FF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.</a:t>
            </a:r>
          </a:p>
          <a:p>
            <a:r>
              <a:rPr lang="en-US" dirty="0"/>
              <a:t>git commit -m "first commit"</a:t>
            </a:r>
          </a:p>
          <a:p>
            <a:r>
              <a:rPr lang="en-US" dirty="0"/>
              <a:t>git push origin 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074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C6A-7DEE-C4EF-CC3F-B134777C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Integrate with Other AWS Services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9C5274-697F-EB0E-2CBA-C52051871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CodeBuild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to build your 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CodePipeline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to automate CI/CD.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CodeDeploy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to deploy apps to EC2, ECS, or Lambda.</a:t>
            </a:r>
          </a:p>
        </p:txBody>
      </p:sp>
    </p:spTree>
    <p:extLst>
      <p:ext uri="{BB962C8B-B14F-4D97-AF65-F5344CB8AC3E}">
        <p14:creationId xmlns:p14="http://schemas.microsoft.com/office/powerpoint/2010/main" val="150583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E845-83D0-3682-D4FF-F70E0D8D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Flow with </a:t>
            </a:r>
            <a:r>
              <a:rPr lang="en-US" dirty="0" err="1"/>
              <a:t>CodeCommit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ABDEC-7D44-7CDA-33A9-FEF076A4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pushes code to </a:t>
            </a:r>
            <a:r>
              <a:rPr lang="en-US" dirty="0" err="1"/>
              <a:t>CodeCommit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CodePipeline</a:t>
            </a:r>
            <a:r>
              <a:rPr lang="en-US" dirty="0"/>
              <a:t> is triggered.</a:t>
            </a:r>
          </a:p>
          <a:p>
            <a:endParaRPr lang="en-US" dirty="0"/>
          </a:p>
          <a:p>
            <a:r>
              <a:rPr lang="en-US" dirty="0" err="1"/>
              <a:t>CodeBuild</a:t>
            </a:r>
            <a:r>
              <a:rPr lang="en-US" dirty="0"/>
              <a:t> compiles &amp; tests code.</a:t>
            </a:r>
          </a:p>
          <a:p>
            <a:endParaRPr lang="en-US" dirty="0"/>
          </a:p>
          <a:p>
            <a:r>
              <a:rPr lang="en-US" dirty="0" err="1"/>
              <a:t>CodeDeploy</a:t>
            </a:r>
            <a:r>
              <a:rPr lang="en-US"/>
              <a:t> (or S3/Lambda/ECS) deploys the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72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AWS CodeCommit</vt:lpstr>
      <vt:lpstr>PowerPoint Presentation</vt:lpstr>
      <vt:lpstr>How to Work with CodeCommit</vt:lpstr>
      <vt:lpstr>1. Create a Repository</vt:lpstr>
      <vt:lpstr>2. Setup Authentication</vt:lpstr>
      <vt:lpstr>3. Clone the Repo</vt:lpstr>
      <vt:lpstr>4. Push Your Code</vt:lpstr>
      <vt:lpstr>5. Integrate with Other AWS Services</vt:lpstr>
      <vt:lpstr>CI/CD Flow with CodeCommit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2</cp:revision>
  <dcterms:created xsi:type="dcterms:W3CDTF">2025-08-23T14:04:31Z</dcterms:created>
  <dcterms:modified xsi:type="dcterms:W3CDTF">2025-08-23T14:09:55Z</dcterms:modified>
</cp:coreProperties>
</file>