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4387-DE94-1DD9-3A83-CE9340BD6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819F1-F9F8-5A95-7612-CC3CBA221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832B8-5D47-5619-99A3-BB6CECB1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801-8EB9-4ED5-AF09-051FC82F642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50FE-66B1-DA9D-12D3-FDE8DDE8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20854-7846-E9DA-B58E-1662619C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4444-2C1F-4326-83AE-63BA68DB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6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83A96-3896-725B-7E35-87010848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32AC4-D048-1865-7100-05F4686AD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CAD04-1379-14CE-CE31-87AF9AB9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801-8EB9-4ED5-AF09-051FC82F642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81360-771D-0B92-F4AF-0B2F844C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D272-6F1C-F927-A758-119184AE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4444-2C1F-4326-83AE-63BA68DB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96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5D29D-0FB2-560E-1B78-11BAA8CA6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06C79-EFC8-3C0E-6C12-705E122DF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BCA92-34D0-F7E8-76BF-3318A612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801-8EB9-4ED5-AF09-051FC82F642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232F-8081-4A96-4923-8A17DA50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05859-86EA-6F9B-5997-3AA2648A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4444-2C1F-4326-83AE-63BA68DB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5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EC87-67CC-64B5-D75A-E412C82B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E3422-8424-696D-9818-DA2C12CAE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E8EF0-AE33-ADF2-80C7-34F30901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801-8EB9-4ED5-AF09-051FC82F642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4B70E-3955-B1DA-807C-5920F1658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D5237-CEBD-997A-13CE-BDFF3922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4444-2C1F-4326-83AE-63BA68DB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41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4AF4-678D-0101-0AED-2754B053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BE9BD-722C-9603-8452-4737FAB59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66277-91DA-F453-A54B-9C95431D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801-8EB9-4ED5-AF09-051FC82F642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F703A-338B-6B85-6360-93BCCB68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2B8E-EABE-7A10-793E-24B6FF89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4444-2C1F-4326-83AE-63BA68DB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8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2458-D103-FB62-094E-C3B20A41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7301D-AC65-EF03-2EFF-8D5E9D535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D4DBD-3894-8188-BDE3-23C8AA6B5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FDE4F-7459-EECF-82AE-2C17579FA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801-8EB9-4ED5-AF09-051FC82F642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8F144-906F-85FB-B685-04524D70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8BA36-4190-8BCF-2C83-0A3EB35A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4444-2C1F-4326-83AE-63BA68DB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34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1A65-716F-E66E-BF4F-2E3DB44E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0AE01-71A6-9B99-D32B-6E62E0F3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3AF81-C045-5D14-2E50-E0343E87D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75230-CF36-6BAC-B4D8-19AD24976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11E7B-1683-1CCC-F597-A34A71F78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BE215-B672-80B7-873C-9001A6B5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801-8EB9-4ED5-AF09-051FC82F642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D6FC8B-5FF8-C961-D1F7-51C06D8F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71570C-D708-A9FE-7F5F-F619D5CC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4444-2C1F-4326-83AE-63BA68DB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92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A6045-2972-16DE-C41B-4E5F1CAC3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EDD4E-C482-89EA-3976-59DB87A0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801-8EB9-4ED5-AF09-051FC82F642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FB350-8857-D180-0ECD-75CEC3A9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1A8E2-8129-114C-7857-952C9636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4444-2C1F-4326-83AE-63BA68DB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62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D09D9-222C-699F-28F4-F290D15A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801-8EB9-4ED5-AF09-051FC82F642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3F989-DCEF-23E8-840F-BD5F2D1A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08985-3380-1A8C-0A2E-D32135C8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4444-2C1F-4326-83AE-63BA68DB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50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5A27-7B1F-060C-650A-5936AB12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5983-A6F8-E2B3-5B2D-F658C1F69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63511-F2A3-31D4-D0A8-FD74C65DA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8ED35-2111-AFB6-6885-1510AA51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801-8EB9-4ED5-AF09-051FC82F642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0A97-738E-DCB3-919F-211C0CD1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67D15-958E-CD54-A71E-FD8CB6BF4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4444-2C1F-4326-83AE-63BA68DB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09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0653-CA04-2141-4B9B-A4B58CB7B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A69E6E-DDC3-A6C3-3FA6-392B5A578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A8F19-BDB6-2656-D1A1-135249CAB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EDE38-E77B-93E7-B6B1-0265329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D801-8EB9-4ED5-AF09-051FC82F642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FB411-9B9D-1AF3-DC00-D9B118C3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0F9B8-A4EF-2D4A-4D61-EEA6A46F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4444-2C1F-4326-83AE-63BA68DB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28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CF63C-89E2-9E3A-776A-99E21A64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C227A-91F0-69CE-F1A8-CC94B90E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48FEC-3967-DD31-1ABC-9B22AA0656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D801-8EB9-4ED5-AF09-051FC82F642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71F51-A49C-B044-EF69-74A590D07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CD6E9-F2CD-F264-B382-DFEF61904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54444-2C1F-4326-83AE-63BA68DB4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47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33DB-7576-7132-3A7B-2154AAB12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AWS KMS</a:t>
            </a:r>
          </a:p>
        </p:txBody>
      </p:sp>
    </p:spTree>
    <p:extLst>
      <p:ext uri="{BB962C8B-B14F-4D97-AF65-F5344CB8AC3E}">
        <p14:creationId xmlns:p14="http://schemas.microsoft.com/office/powerpoint/2010/main" val="41741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D1CA-E594-96C3-147E-471715888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66218"/>
            <a:ext cx="10515600" cy="1325563"/>
          </a:xfrm>
        </p:spPr>
        <p:txBody>
          <a:bodyPr/>
          <a:lstStyle/>
          <a:p>
            <a:r>
              <a:rPr lang="en-US" dirty="0"/>
              <a:t>AWS KMS Integration with Databricks</a:t>
            </a:r>
            <a:br>
              <a:rPr lang="en-US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3376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871D-477F-BFFC-A9CD-B9C1168F0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3" y="776143"/>
            <a:ext cx="1171401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AWS Key Management Service (KMS) integration with Databricks provides encryption capabilities for your Databricks workspace, helping you meet compliance requirements and secure your data.</a:t>
            </a:r>
          </a:p>
          <a:p>
            <a:endParaRPr lang="en-US" dirty="0"/>
          </a:p>
          <a:p>
            <a:r>
              <a:rPr lang="en-US" dirty="0"/>
              <a:t>Why integrate AWS KMS with Databricks?</a:t>
            </a:r>
          </a:p>
          <a:p>
            <a:endParaRPr lang="en-US" dirty="0"/>
          </a:p>
          <a:p>
            <a:r>
              <a:rPr lang="en-IN" dirty="0"/>
              <a:t>AWS KMS allows you to manage and control cryptographic keys. By integrating it with Databricks, you can:</a:t>
            </a:r>
          </a:p>
          <a:p>
            <a:r>
              <a:rPr lang="en-IN" dirty="0"/>
              <a:t>Encrypt data at rest (S3, EBS, RDS, Redshift, etc.).</a:t>
            </a:r>
          </a:p>
          <a:p>
            <a:r>
              <a:rPr lang="en-IN" dirty="0"/>
              <a:t>Control access via IAM and fine-grained key policies.</a:t>
            </a:r>
          </a:p>
          <a:p>
            <a:r>
              <a:rPr lang="en-IN" dirty="0"/>
              <a:t>Rotate keys automatically and maintain compliance (HIPAA, PCI, GDPR).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90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5AB2-CFC5-D71C-BB3E-74E3657A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4882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IN" dirty="0"/>
              <a:t>Integrate KMS WITH UNITY CATALOG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C374C-725D-A192-21C2-1AE3CF776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44588"/>
            <a:ext cx="10515600" cy="57134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If you use </a:t>
            </a:r>
            <a:r>
              <a:rPr lang="en-US" b="1" dirty="0"/>
              <a:t>Unity Catalog</a:t>
            </a:r>
            <a:r>
              <a:rPr lang="en-US" dirty="0"/>
              <a:t>:</a:t>
            </a:r>
          </a:p>
          <a:p>
            <a:r>
              <a:rPr lang="en-US" dirty="0"/>
              <a:t>Unity Catalog metadata and data access policies are stored in S3 and encrypted.</a:t>
            </a:r>
          </a:p>
          <a:p>
            <a:r>
              <a:rPr lang="en-US" dirty="0"/>
              <a:t>You can configure Unity Catalog’s external locations with </a:t>
            </a:r>
            <a:r>
              <a:rPr lang="en-US" b="1" dirty="0"/>
              <a:t>KMS keys</a:t>
            </a:r>
            <a:r>
              <a:rPr lang="en-US" dirty="0"/>
              <a:t> for S3 encryption.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US" dirty="0"/>
              <a:t>CREATE EXTERNAL LOCATION </a:t>
            </a:r>
            <a:r>
              <a:rPr lang="en-US" dirty="0" err="1"/>
              <a:t>my_secure_data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URL 's3://my-secure-bucket/data/'</a:t>
            </a:r>
          </a:p>
          <a:p>
            <a:pPr marL="0" indent="0">
              <a:buNone/>
            </a:pPr>
            <a:r>
              <a:rPr lang="en-US" dirty="0"/>
              <a:t>WITH (STORAGE CREDENTIAL </a:t>
            </a:r>
            <a:r>
              <a:rPr lang="en-US" dirty="0" err="1"/>
              <a:t>my_storage_cred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ENCRYPTION = (TYPE = KMS, KEY_ARN = '&lt;kms-key-</a:t>
            </a:r>
            <a:r>
              <a:rPr lang="en-US" dirty="0" err="1"/>
              <a:t>arn</a:t>
            </a:r>
            <a:r>
              <a:rPr lang="en-US" dirty="0"/>
              <a:t>&gt;');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35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AWS KMS</vt:lpstr>
      <vt:lpstr>AWS KMS Integration with Databricks </vt:lpstr>
      <vt:lpstr>PowerPoint Presentation</vt:lpstr>
      <vt:lpstr>Integrate KMS WITH UNITY CATALOG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1</cp:revision>
  <dcterms:created xsi:type="dcterms:W3CDTF">2025-08-18T23:14:33Z</dcterms:created>
  <dcterms:modified xsi:type="dcterms:W3CDTF">2025-08-18T23:14:33Z</dcterms:modified>
</cp:coreProperties>
</file>