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12D4-3E26-8049-D2A4-F54DE9F7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F0C09-5A5E-B4C3-8258-F73ED8EDC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0E39-94AC-FAAA-650A-7597C54F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AFC4-BE25-453E-53DA-B30C4C64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BA80-32BC-7132-52CD-B79C2B05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67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D0DD-D5B9-58EE-B9E1-4C9D7A0A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38C30-5EDD-5E5C-CB97-B5213F213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2D34-8C51-5BF1-1457-72A68103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02F2-4AC1-2E5C-77CA-00CD79F5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F244-4F87-1718-D845-AE9F23FD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32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6D31C-F94B-3178-26A9-871694263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DC847-A2E1-051D-A5AF-0FB528CD3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6B46-727D-EBD2-E1E6-5C8776AA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C4FA1-F1D6-4405-7C58-20F2B35F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1D60-383D-7227-750C-F3D41209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5D72-AA91-9326-6F29-86943ACB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42E2-B4EF-675A-184A-8852E78F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4B8E-F02E-CD15-5EF9-5953798B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BA0E-2C39-EE88-48B2-1CF93BF8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7D78-88F5-B69E-D12E-B4837ED4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5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3824-7B8C-2E20-7884-0B51B230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E2FF-38E3-3EC9-FDE0-89D72B80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47425-20AD-7C57-4ED8-3B1CD8A0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9D65-10DE-DCED-A087-0BE13C32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2FD0-CBCB-35AF-7FC1-C31DA90B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80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5224-7825-A199-D587-DB49A47A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583-325B-CD97-62C4-6D738AD2D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56629-BC09-771B-1AA0-E95D8FCE5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E8AC-7045-A63B-E609-A7C21C0E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661DA-4759-B061-2230-1E38C164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D5FC7-A5DD-F9C1-B53A-2F450FF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4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D20B-F6AD-B8FD-F1EE-8E66FF84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9DE1-3F77-2422-84F0-C14EC5D5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3B763-6177-5665-80DD-A32ED1AE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8B323-E451-6295-05B0-7835C1BDD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F0AC5-1F69-FD28-DD27-5C30C8F1F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37670-8AFC-0457-76D3-D76168CC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0E5C4-29ED-5276-799D-937A68E7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98742-4DD7-B809-AF3C-D8D191B6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3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77A5-5892-71EA-6F55-75FD34ED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4B4B-31BB-F59D-F97A-E02BA9B6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FB33-0509-3696-556F-2A2432B8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86FFC-66FE-303F-5EE3-B8AF78FE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3C5D1-5244-A0CC-6AB8-AB592D98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495D9-3D86-7B20-C8B4-56BC4600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AF37A-BDAA-FA39-F80A-31218825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DEC-DFB8-0F17-3AF6-4C1E37B0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1A1-EF9B-718C-A3B9-6DFB2BB91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A3C3-B9FF-DF80-D31D-3E900BC58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635D1-2685-A7EA-B923-5C43A52E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CF28-E8A9-39D5-5A29-6CE680C4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AE256-0491-BC5B-1B11-71BCC031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08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1197-9190-D3CA-3FF5-E28C527C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D62C8-EE46-385E-59EB-F7B2DE4F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922AA-F8BB-EFFF-2A01-108243DA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FC7E-94BA-DA87-2413-43C0E36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53A82-7E63-73E9-7C1D-A7232B46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6E5D6-9586-A97C-FF33-83E1C395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7F10C-7988-F89E-A397-C3605EA0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EA430-9DAE-2E39-0931-507C7D46E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D024-31EB-A70F-7D80-E08CE7197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3841-073F-4D21-AAFF-C79F3CBD21B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4E6B-6A30-9C54-4FB0-229444B22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56CA-000C-7DCB-FD15-6F9467994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A9681-1E47-4CAF-AEE4-B32EA4ADD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C868-1B3D-74CE-894A-E9DDAEEF5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LAKE FORMATION</a:t>
            </a:r>
          </a:p>
        </p:txBody>
      </p:sp>
    </p:spTree>
    <p:extLst>
      <p:ext uri="{BB962C8B-B14F-4D97-AF65-F5344CB8AC3E}">
        <p14:creationId xmlns:p14="http://schemas.microsoft.com/office/powerpoint/2010/main" val="405531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1A54-6B0C-EF98-CB2F-8DC77A1D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282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C76E-D878-1597-D968-7E9F0F43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" y="1253331"/>
            <a:ext cx="11817927" cy="5407242"/>
          </a:xfrm>
        </p:spPr>
        <p:txBody>
          <a:bodyPr>
            <a:normAutofit/>
          </a:bodyPr>
          <a:lstStyle/>
          <a:p>
            <a:r>
              <a:rPr lang="en-US" dirty="0"/>
              <a:t>A data lake is a central repository that allows you to store all your structured and unstructured data at any scale.</a:t>
            </a:r>
          </a:p>
          <a:p>
            <a:r>
              <a:rPr lang="en-US" dirty="0"/>
              <a:t> It allows you to break down data silos and combine different types of analytics to gain insights and guide better business decisions. </a:t>
            </a:r>
          </a:p>
          <a:p>
            <a:r>
              <a:rPr lang="en-US" dirty="0"/>
              <a:t>Often, setting up these data lakes requires a large amount of manual work, which can be complex and time-consuming.</a:t>
            </a:r>
          </a:p>
          <a:p>
            <a:r>
              <a:rPr lang="en-US" dirty="0"/>
              <a:t>Unlike data warehouses, data lakes can hold raw data in its original format until needed.</a:t>
            </a:r>
            <a:endParaRPr lang="en-IN" dirty="0"/>
          </a:p>
          <a:p>
            <a:r>
              <a:rPr lang="en-US" dirty="0"/>
              <a:t>Lake Formation simplifies and automates many of the complex manual steps required to create these data lakes.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52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695F-5182-B580-E828-C429815B7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17099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Lake Formation is a fully managed service that makes creating, maintaining, and managing data lakes a breeze.</a:t>
            </a:r>
          </a:p>
          <a:p>
            <a:r>
              <a:rPr lang="en-US" dirty="0"/>
              <a:t> AWS Lake Formation automates most of the data lake construction process, reducing the time it takes from months to weeks.</a:t>
            </a:r>
          </a:p>
          <a:p>
            <a:r>
              <a:rPr lang="en-US" dirty="0"/>
              <a:t> The service acts as a single point of control for identifying, retrieving, cleaning, and transforming data from thousands of sources, as well as enforcing security regulations across various services and acquiring and managing fresh data. </a:t>
            </a:r>
          </a:p>
          <a:p>
            <a:r>
              <a:rPr lang="en-US" dirty="0"/>
              <a:t>AWS Lake Formation is controlled via a single dashboard from which you can configure and alter all data lake lifecycle phases and operations.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17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95F3-76B9-0DEC-472A-98EAE251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045" y="18255"/>
            <a:ext cx="10515600" cy="1325563"/>
          </a:xfrm>
        </p:spPr>
        <p:txBody>
          <a:bodyPr/>
          <a:lstStyle/>
          <a:p>
            <a:r>
              <a:rPr lang="en-US" dirty="0"/>
              <a:t>The Core Problem It Solves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CA80-A8EB-2311-F3F2-F071F010C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4" y="1253331"/>
            <a:ext cx="11672455" cy="4351338"/>
          </a:xfrm>
        </p:spPr>
        <p:txBody>
          <a:bodyPr/>
          <a:lstStyle/>
          <a:p>
            <a:r>
              <a:rPr lang="en-US" dirty="0"/>
              <a:t>Building a data lake from scratch is difficult:</a:t>
            </a:r>
          </a:p>
          <a:p>
            <a:r>
              <a:rPr lang="en-US" b="1" dirty="0"/>
              <a:t>Ingesting Data:</a:t>
            </a:r>
            <a:r>
              <a:rPr lang="en-US" dirty="0"/>
              <a:t> You have to collect data from various sources (databases, SaaS apps, streams) in different formats.</a:t>
            </a:r>
          </a:p>
          <a:p>
            <a:r>
              <a:rPr lang="en-US" b="1" dirty="0"/>
              <a:t>Cleaning &amp; Cataloging:</a:t>
            </a:r>
            <a:r>
              <a:rPr lang="en-US" dirty="0"/>
              <a:t> You need to deduplicate, standardize, and transform data to make it usable. You also have to create a searchable catalog so people can find the data.</a:t>
            </a:r>
          </a:p>
          <a:p>
            <a:r>
              <a:rPr lang="en-US" b="1" dirty="0"/>
              <a:t>Securing Data:</a:t>
            </a:r>
            <a:r>
              <a:rPr lang="en-US" dirty="0"/>
              <a:t> This is the biggest challenge. You must set up fine-grained access controls (e.g., "User A can only see the 'email' column for customers in 'USA'") across all analytics engines, which is incredibly complex and error-prone when done manually.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88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8BDA-B483-7CAC-9D55-612EBE4C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3" y="94962"/>
            <a:ext cx="10515600" cy="58607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AWS Lake Formation Does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84F342-06B9-D412-B08C-199B0A0757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18" y="1430771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Ingestion &amp; 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data from on-premises databases, Amazon S3, and AWS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data in S3 in a structured and secure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Cataloging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crawls and catalogs data 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Glue Data Catalog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a central metadata repository for discovery and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 &amp; Preparation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 jobs (via Glue)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clean, transform, and format data for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&amp; Access 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fine-grained permissions for tables, columns, and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across services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Athena, Redshift Spectrum, EMR,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Governance &amp; Compliance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Unified security policies and data governance.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Tag-based access control for sensitive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4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BFAC-7E8C-170A-7034-59436AA0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648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Relates to Other AWS Services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7517-AABD-B13F-1EFA-14CD4BF29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Lake Formation is not a storage or compute service. It's a management layer that orchestrates other services:</a:t>
            </a:r>
          </a:p>
          <a:p>
            <a:r>
              <a:rPr lang="en-US" b="1" dirty="0"/>
              <a:t>Amazon S3:</a:t>
            </a:r>
            <a:r>
              <a:rPr lang="en-US" dirty="0"/>
              <a:t> The durable storage foundation of the data lake.</a:t>
            </a:r>
          </a:p>
          <a:p>
            <a:r>
              <a:rPr lang="en-US" b="1" dirty="0"/>
              <a:t>AWS Glue:</a:t>
            </a:r>
            <a:r>
              <a:rPr lang="en-US" dirty="0"/>
              <a:t> Provides the serverless ETL engine, data catalog, and data crawlers that Lake Formation uses heavily.</a:t>
            </a:r>
          </a:p>
          <a:p>
            <a:r>
              <a:rPr lang="en-US" b="1" dirty="0"/>
              <a:t>Amazon Athena, Amazon Redshift, Amazon EMR, Amazon </a:t>
            </a:r>
            <a:r>
              <a:rPr lang="en-US" b="1" dirty="0" err="1"/>
              <a:t>QuickSight</a:t>
            </a:r>
            <a:r>
              <a:rPr lang="en-US" b="1" dirty="0"/>
              <a:t>:</a:t>
            </a:r>
            <a:r>
              <a:rPr lang="en-US" dirty="0"/>
              <a:t> These are the analytics engines that query the data. Lake Formation applies security policies to them.</a:t>
            </a:r>
          </a:p>
          <a:p>
            <a:r>
              <a:rPr lang="en-US" b="1" dirty="0"/>
              <a:t>AWS IAM:</a:t>
            </a:r>
            <a:r>
              <a:rPr lang="en-US" dirty="0"/>
              <a:t> Lake Formation works on top of IAM, using IAM principals (users/roles) to define </a:t>
            </a:r>
            <a:r>
              <a:rPr lang="en-US" i="1" dirty="0"/>
              <a:t>who</a:t>
            </a:r>
            <a:r>
              <a:rPr lang="en-US" dirty="0"/>
              <a:t> has access, while Lake Formation defines </a:t>
            </a:r>
            <a:r>
              <a:rPr lang="en-US" i="1" dirty="0"/>
              <a:t>what</a:t>
            </a:r>
            <a:r>
              <a:rPr lang="en-US" dirty="0"/>
              <a:t> they have access 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0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FAAE-B580-9392-EE8E-09366454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154" y="1"/>
            <a:ext cx="10515600" cy="841664"/>
          </a:xfrm>
        </p:spPr>
        <p:txBody>
          <a:bodyPr>
            <a:normAutofit/>
          </a:bodyPr>
          <a:lstStyle/>
          <a:p>
            <a:r>
              <a:rPr lang="en-US" b="1" dirty="0"/>
              <a:t>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9FB3-8184-1380-65CA-727675ED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91" y="1150215"/>
            <a:ext cx="11828318" cy="5562311"/>
          </a:xfrm>
        </p:spPr>
        <p:txBody>
          <a:bodyPr>
            <a:normAutofit fontScale="55000" lnSpcReduction="20000"/>
          </a:bodyPr>
          <a:lstStyle/>
          <a:p>
            <a:r>
              <a:rPr lang="en-US" b="1" i="1" dirty="0"/>
              <a:t>A company wants to analyze sales data stored in an RDS database and clickstream logs in S3.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With Lake Formation:</a:t>
            </a:r>
          </a:p>
          <a:p>
            <a:endParaRPr lang="en-US" dirty="0"/>
          </a:p>
          <a:p>
            <a:r>
              <a:rPr lang="en-US" dirty="0"/>
              <a:t>An admin uses a Lake Formation blueprint to ingest the data from RDS and S3 into a central S3 bucket.</a:t>
            </a:r>
          </a:p>
          <a:p>
            <a:endParaRPr lang="en-US" dirty="0"/>
          </a:p>
          <a:p>
            <a:r>
              <a:rPr lang="en-US" dirty="0"/>
              <a:t>Lake Formation automatically catalogs the data.</a:t>
            </a:r>
          </a:p>
          <a:p>
            <a:endParaRPr lang="en-US" dirty="0"/>
          </a:p>
          <a:p>
            <a:r>
              <a:rPr lang="en-US" dirty="0"/>
              <a:t>The admin uses the Lake Formation console to:</a:t>
            </a:r>
          </a:p>
          <a:p>
            <a:endParaRPr lang="en-US" dirty="0"/>
          </a:p>
          <a:p>
            <a:r>
              <a:rPr lang="en-US" dirty="0"/>
              <a:t>Create a database called </a:t>
            </a:r>
            <a:r>
              <a:rPr lang="en-US" dirty="0" err="1"/>
              <a:t>sales_analytics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Grant SELECT permissions on the </a:t>
            </a:r>
            <a:r>
              <a:rPr lang="en-US" dirty="0" err="1"/>
              <a:t>sales_data</a:t>
            </a:r>
            <a:r>
              <a:rPr lang="en-US" dirty="0"/>
              <a:t> table to the "Analysts" IAM role.</a:t>
            </a:r>
          </a:p>
          <a:p>
            <a:endParaRPr lang="en-US" dirty="0"/>
          </a:p>
          <a:p>
            <a:r>
              <a:rPr lang="en-US" dirty="0"/>
              <a:t>Revoke access to the </a:t>
            </a:r>
            <a:r>
              <a:rPr lang="en-US" dirty="0" err="1"/>
              <a:t>customer_pii</a:t>
            </a:r>
            <a:r>
              <a:rPr lang="en-US" dirty="0"/>
              <a:t> column for that same role.</a:t>
            </a:r>
          </a:p>
          <a:p>
            <a:endParaRPr lang="en-US" dirty="0"/>
          </a:p>
          <a:p>
            <a:r>
              <a:rPr lang="en-US" dirty="0"/>
              <a:t>An analyst using Athena, who assumes the "Analysts" role, can now query the </a:t>
            </a:r>
            <a:r>
              <a:rPr lang="en-US" dirty="0" err="1"/>
              <a:t>sales_data</a:t>
            </a:r>
            <a:r>
              <a:rPr lang="en-US" dirty="0"/>
              <a:t> table but will get a permission error if they try to SELECT </a:t>
            </a:r>
            <a:r>
              <a:rPr lang="en-US" dirty="0" err="1"/>
              <a:t>customer_pii</a:t>
            </a:r>
            <a:r>
              <a:rPr lang="en-US" dirty="0"/>
              <a:t>. The security is enforced seamlessly.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47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34B0-DAC5-F308-E27A-7671DF9BD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919" y="18255"/>
            <a:ext cx="10515600" cy="1325563"/>
          </a:xfrm>
        </p:spPr>
        <p:txBody>
          <a:bodyPr/>
          <a:lstStyle/>
          <a:p>
            <a:r>
              <a:rPr lang="en-IN" dirty="0"/>
              <a:t>Basic Lake formation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136A7-793F-D784-D67C-FA0B2D85F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986" y="1877580"/>
            <a:ext cx="101500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3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AWS LAKE FORMATION</vt:lpstr>
      <vt:lpstr>OVERVIEW</vt:lpstr>
      <vt:lpstr>PowerPoint Presentation</vt:lpstr>
      <vt:lpstr>The Core Problem It Solves </vt:lpstr>
      <vt:lpstr>What AWS Lake Formation Does</vt:lpstr>
      <vt:lpstr>How It Relates to Other AWS Services  </vt:lpstr>
      <vt:lpstr>Use Case</vt:lpstr>
      <vt:lpstr>Basic Lake formation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5</cp:revision>
  <dcterms:created xsi:type="dcterms:W3CDTF">2025-08-20T04:53:52Z</dcterms:created>
  <dcterms:modified xsi:type="dcterms:W3CDTF">2025-08-20T05:24:02Z</dcterms:modified>
</cp:coreProperties>
</file>