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74D1-189F-1DB8-5580-5F0B35D1C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1BF13-D718-A756-F144-904699B24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93A30-21BA-CE24-08A5-8EB0E956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1228-F0B9-F8E0-E086-230C3440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CBE2-CCD2-E4A7-F4AA-BBEAAA70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04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C8BF-DC28-DF25-CE96-ADC42987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2344E-25B9-B680-C09B-9849F1FDE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CC44-DF69-A0CF-5D5F-5F6200CB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708C-F721-9AB8-8E9F-83B67C6F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5DD6-BA16-226E-8375-2EC422B5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8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71D3E-2482-7B4B-98D5-52E3929A4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3ACCB-1C05-27DF-1AF4-B2E3DBD0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E029-B164-C24F-18B8-917B08B6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3F60-321C-58B0-0625-171B5C73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4ECF-3140-A9BE-06C5-E2762AF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5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2803-52B4-6E8B-0402-EE74173B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7ACD-A007-BD59-76CB-91E7ABE3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3BA7-F4B7-9D15-4C5D-59CC206A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5229C-EADE-3569-E9D7-6FE1E5CD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19CB-33C4-B73E-DE56-00302312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9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E333-3148-A992-AAD2-725C7B6A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5BCB6-6CE1-6088-E2CC-58AB87D0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8E68-6E4F-24DB-7158-1F18B653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F80F-E391-F9F6-0332-A6C9959A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A847A-5570-AB95-C661-CB5FF278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1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B791-41EE-36AA-6D6F-5F876D6B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9F45-54DF-42E1-7FC9-EBDF37D1A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7111-DE6C-5CFC-55FF-EF7407FB4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5197-2E12-5FBE-F0FA-2B37A315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C9C74-B906-6931-3316-6CC0682C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41EA9-FE94-9555-7E56-62F4FB31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C80A-6D81-127D-473C-4678A5A7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626E-7D86-7496-B914-1CEE84125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95AB6-D72C-B8A6-F75B-BE336FD8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DB8D9-C739-3186-D179-83CE5701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35FD8-868E-4966-19C7-DFF15BEDF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24D2E-DCEA-DEC5-5E66-7BD69FA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B8FA-DB06-4B30-A5C7-0AD86E64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D848C-B216-A19B-9B9B-773ABC4F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0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7CB3-BE28-B909-D890-CB571A3E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9C779-480C-5F22-D926-A99CD438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7D465-4493-6B5B-6D1C-BC63B31F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082EB-1E56-A77A-E8DD-ED4625FA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17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9E68A-F864-02F3-4E3F-7A3B728B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8AE7B-311C-6552-7C45-0B6C0E0A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C57E0-13CF-B022-5E07-243CE850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6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A5EF-4FB8-4B08-EF63-AE25FCBB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7E58-6E89-A91A-AE3D-76F3DD9A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60AF1-C34F-40FD-F44C-8D0FB4BB2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3D18-F733-BAC4-4A00-FD7DE693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16F5F-6F2D-239F-1E49-BEFDCD32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7E1DB-26E2-1F1C-0B47-395ACA45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4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873E-B5CF-5171-E662-02B33DB0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A06B2-F65C-1713-3BE5-113334EAA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14220-3AE1-6E38-4097-C5BB8ABC1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F4996-28BB-BD11-5817-28F970B5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57B14-2930-B3BA-9AEE-8A239C4E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8A1A1-D9C2-53F8-8778-AFD77A24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4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EF2DA-DE23-BADD-E1A5-95BA1E0A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7866B-8EFC-5A63-88A3-5145F28B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0A4F-1AFE-CFA0-B45F-66BD34C29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09BA-6922-4819-8E15-D8E5AF49779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8A142-F267-517E-A325-B45EC48DD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3AD5-790B-9653-B5EA-29CDDE5D5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531E-3015-49BC-9F3A-844489CCB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00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B2DB-4C24-30C5-BD73-154D2DA64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427108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D222-C0D1-AC03-7CD5-609FA8F3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518" y="2380961"/>
            <a:ext cx="11966863" cy="1325563"/>
          </a:xfrm>
        </p:spPr>
        <p:txBody>
          <a:bodyPr/>
          <a:lstStyle/>
          <a:p>
            <a:r>
              <a:rPr lang="en-US" dirty="0"/>
              <a:t> Unity Catalog “Connection” + AWS Secrets Manager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79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A4C7-55E7-C065-F138-74EC8AA0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secret in AWS Secrets 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0963-0B07-45D5-4D23-B2B2C3B7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"username": "</a:t>
            </a:r>
            <a:r>
              <a:rPr lang="en-IN" dirty="0" err="1"/>
              <a:t>db_user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"password": "db_password123"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0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3AFB-4E3D-3FEB-16FA-C4CA3162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Grant your Databricks IAM role access</a:t>
            </a:r>
            <a:r>
              <a:rPr lang="en-US" dirty="0"/>
              <a:t> to that secret: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66E5-B3CB-7BDE-E6E9-F0CE02B9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"Effect": "Allow",</a:t>
            </a:r>
          </a:p>
          <a:p>
            <a:pPr marL="0" indent="0">
              <a:buNone/>
            </a:pPr>
            <a:r>
              <a:rPr lang="en-US" dirty="0"/>
              <a:t>  "Action": [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secretsmanager:GetSecretValue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],</a:t>
            </a:r>
          </a:p>
          <a:p>
            <a:pPr marL="0" indent="0">
              <a:buNone/>
            </a:pPr>
            <a:r>
              <a:rPr lang="en-US" dirty="0"/>
              <a:t>  "Resource": "arn:aws:secretsmanager:ap-south-1:123456789012:secret:my-db-credentials-*"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65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4AC2-0EF7-04C5-9739-ADCC7CAF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991109" cy="1325563"/>
          </a:xfrm>
        </p:spPr>
        <p:txBody>
          <a:bodyPr/>
          <a:lstStyle/>
          <a:p>
            <a:r>
              <a:rPr lang="en-US" b="1" dirty="0"/>
              <a:t>Create a UC Connection in Databricks SQL or Databricks CLI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F1BF-6365-D7BA-DE66-E3128B46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CREATE CONNECTION </a:t>
            </a:r>
            <a:r>
              <a:rPr lang="en-IN" dirty="0" err="1"/>
              <a:t>my_postgres_conn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TYPE '</a:t>
            </a:r>
            <a:r>
              <a:rPr lang="en-IN" dirty="0" err="1"/>
              <a:t>jdbc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OPTIONS (</a:t>
            </a:r>
          </a:p>
          <a:p>
            <a:pPr marL="0" indent="0">
              <a:buNone/>
            </a:pPr>
            <a:r>
              <a:rPr lang="en-IN" dirty="0"/>
              <a:t>  '</a:t>
            </a:r>
            <a:r>
              <a:rPr lang="en-IN" dirty="0" err="1"/>
              <a:t>url</a:t>
            </a:r>
            <a:r>
              <a:rPr lang="en-IN" dirty="0"/>
              <a:t>' '</a:t>
            </a:r>
            <a:r>
              <a:rPr lang="en-IN" dirty="0" err="1"/>
              <a:t>jdbc:postgresql</a:t>
            </a:r>
            <a:r>
              <a:rPr lang="en-IN" dirty="0"/>
              <a:t>://mydb.cluster-xxxx.ap-south-1.rds.amazonaws.com:5432/</a:t>
            </a:r>
            <a:r>
              <a:rPr lang="en-IN" dirty="0" err="1"/>
              <a:t>mydb</a:t>
            </a:r>
            <a:r>
              <a:rPr lang="en-IN" dirty="0"/>
              <a:t>'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CREDENTIALS (</a:t>
            </a:r>
          </a:p>
          <a:p>
            <a:pPr marL="0" indent="0">
              <a:buNone/>
            </a:pPr>
            <a:r>
              <a:rPr lang="en-IN" dirty="0"/>
              <a:t>  '</a:t>
            </a:r>
            <a:r>
              <a:rPr lang="en-IN" dirty="0" err="1"/>
              <a:t>aws_secrets_manager_secret</a:t>
            </a:r>
            <a:r>
              <a:rPr lang="en-IN" dirty="0"/>
              <a:t>' 'arn:aws:secretsmanager:ap-south-1:123456789012:secret:my-db-credentials'</a:t>
            </a:r>
          </a:p>
          <a:p>
            <a:pPr marL="0" indent="0">
              <a:buNone/>
            </a:pP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45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EE00-8FC8-11E8-1EC0-2FBEE1AB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145982" cy="1325563"/>
          </a:xfrm>
        </p:spPr>
        <p:txBody>
          <a:bodyPr/>
          <a:lstStyle/>
          <a:p>
            <a:r>
              <a:rPr lang="en-US" b="1" dirty="0"/>
              <a:t>Query with Unity Catalog using the Connection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2871-AECF-57C2-BACE-C1FC850E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postgres_catalog.my_schema.my_table</a:t>
            </a:r>
            <a:r>
              <a:rPr lang="en-US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19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DB4D-DB3E-4C44-115D-1EB0A6B8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067309" cy="1325563"/>
          </a:xfrm>
        </p:spPr>
        <p:txBody>
          <a:bodyPr>
            <a:normAutofit/>
          </a:bodyPr>
          <a:lstStyle/>
          <a:p>
            <a:r>
              <a:rPr lang="en-IN" sz="3200" dirty="0"/>
              <a:t>APPROACH 3- </a:t>
            </a:r>
            <a:r>
              <a:rPr lang="en-US" sz="3200" dirty="0"/>
              <a:t>Unity Catalog “Storage Credential” + AWS Secrets Manager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F642-920A-D344-C950-27E5EFD0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1353800" cy="56774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 your use case is </a:t>
            </a:r>
            <a:r>
              <a:rPr lang="en-US" b="1" dirty="0"/>
              <a:t>S3 data lake access</a:t>
            </a:r>
            <a:r>
              <a:rPr lang="en-US" dirty="0"/>
              <a:t>, you can create a </a:t>
            </a:r>
            <a:r>
              <a:rPr lang="en-US" b="1" dirty="0"/>
              <a:t>storage credential</a:t>
            </a:r>
            <a:r>
              <a:rPr lang="en-US" dirty="0"/>
              <a:t> that uses AWS IAM role or AWS Secrets Manager.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STORAGE CREDENTIAL s3_storage_cred</a:t>
            </a:r>
          </a:p>
          <a:p>
            <a:pPr marL="0" indent="0">
              <a:buNone/>
            </a:pPr>
            <a:r>
              <a:rPr lang="en-US" dirty="0"/>
              <a:t>WITH AWS IAM ROLE '</a:t>
            </a:r>
            <a:r>
              <a:rPr lang="en-US" dirty="0" err="1"/>
              <a:t>arn:aws:iam</a:t>
            </a:r>
            <a:r>
              <a:rPr lang="en-US" dirty="0"/>
              <a:t>::123456789012:role/my-databricks-s3-role'</a:t>
            </a:r>
          </a:p>
          <a:p>
            <a:pPr marL="0" indent="0">
              <a:buNone/>
            </a:pPr>
            <a:r>
              <a:rPr lang="en-US" dirty="0"/>
              <a:t>COMMENT 'UC storage credential for S3 access’;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using AWS Secrets Manager: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STORAGE CREDENTIAL s3_secret_cred</a:t>
            </a:r>
          </a:p>
          <a:p>
            <a:pPr marL="0" indent="0">
              <a:buNone/>
            </a:pPr>
            <a:r>
              <a:rPr lang="en-US" dirty="0"/>
              <a:t>WITH AWS SECRET 'arn:aws:secretsmanager:ap-south-1:123456789012:secret:s3-access-key-secret'</a:t>
            </a:r>
          </a:p>
          <a:p>
            <a:pPr marL="0" indent="0">
              <a:buNone/>
            </a:pPr>
            <a:r>
              <a:rPr lang="en-US" dirty="0"/>
              <a:t>COMMENT 'UC storage credential with AWS Secrets Manager';</a:t>
            </a:r>
          </a:p>
          <a:p>
            <a:pPr marL="0" indent="0">
              <a:buNone/>
            </a:pPr>
            <a:r>
              <a:rPr lang="en-IN" dirty="0"/>
              <a:t>Then</a:t>
            </a:r>
          </a:p>
          <a:p>
            <a:pPr marL="0" indent="0">
              <a:buNone/>
            </a:pPr>
            <a:r>
              <a:rPr lang="en-US" dirty="0"/>
              <a:t>CREATE EXTERNAL LOCATION </a:t>
            </a:r>
            <a:r>
              <a:rPr lang="en-US" dirty="0" err="1"/>
              <a:t>my_data_loc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URL 's3://my-bucket/data/'</a:t>
            </a:r>
          </a:p>
          <a:p>
            <a:pPr marL="0" indent="0">
              <a:buNone/>
            </a:pPr>
            <a:r>
              <a:rPr lang="en-US" dirty="0"/>
              <a:t>WITH CREDENTIAL s3_secret_cred;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3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7623-30AB-1CBF-1CAB-85C156CE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FE36-BE0F-C003-E7F9-A3068E5D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AWS Secrets Manager is a fully managed service for securely storing, managing, and retrieving sensitive information like database credentials, API keys, OAuth tokens, and other secrets. </a:t>
            </a:r>
          </a:p>
          <a:p>
            <a:r>
              <a:rPr lang="en-US" dirty="0">
                <a:effectLst/>
              </a:rPr>
              <a:t>It eliminates the need to hard-code credentials in applications, reducing security risks. </a:t>
            </a:r>
          </a:p>
          <a:p>
            <a:r>
              <a:rPr lang="en-US" dirty="0">
                <a:effectLst/>
              </a:rPr>
              <a:t>Secrets are encrypted using AWS Key Management Service (KMS) and transmitted securely via TLS.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59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EB9A-5ED5-3112-65BB-C711D55E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464" y="18255"/>
            <a:ext cx="10515600" cy="1325563"/>
          </a:xfrm>
        </p:spPr>
        <p:txBody>
          <a:bodyPr/>
          <a:lstStyle/>
          <a:p>
            <a:r>
              <a:rPr lang="en-IN" dirty="0">
                <a:effectLst/>
              </a:rPr>
              <a:t>Key features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A757-324F-94D3-AB90-263BF0B8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81" y="1253331"/>
            <a:ext cx="1181792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Secure Storage: Secrets are encrypted at rest with KMS and can be managed as JSON documents up to 64 KB.</a:t>
            </a:r>
          </a:p>
          <a:p>
            <a:r>
              <a:rPr lang="en-US" dirty="0"/>
              <a:t>Automatic Rotation: Supports scheduled or on-demand rotation of secrets, using AWS Lambda for custom logic or built-in support for services like Amazon RDS.</a:t>
            </a:r>
          </a:p>
          <a:p>
            <a:r>
              <a:rPr lang="en-US" dirty="0"/>
              <a:t>Access Control: Integrates with AWS IAM for fine-grained permissions, ensuring only authorized users or services access secrets.</a:t>
            </a:r>
          </a:p>
          <a:p>
            <a:r>
              <a:rPr lang="en-US" dirty="0"/>
              <a:t>Auditing and Monitoring: Logs all secret-related API calls via AWS CloudTrail and integrates with CloudWatch for compliance and threat detection.</a:t>
            </a:r>
          </a:p>
          <a:p>
            <a:r>
              <a:rPr lang="en-US" dirty="0"/>
              <a:t>Multi-Region Replication: Enables secret replication across AWS regions for high availability and disaster recovery.</a:t>
            </a:r>
          </a:p>
          <a:p>
            <a:r>
              <a:rPr lang="en-US" dirty="0"/>
              <a:t>Integration: Works seamlessly with AWS services (e.g., RDS, Lambda, ECS, EKS) and supports SDKs/CLI for programmatic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8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EBB5-B5CA-1F60-B313-0DD28014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Use Cases: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CC0C-9CDE-6373-B17A-B28C8DC2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database credentials for secure, automated rotation.</a:t>
            </a:r>
          </a:p>
          <a:p>
            <a:r>
              <a:rPr lang="en-US" dirty="0"/>
              <a:t>Storing and retrieving API keys for third-party integrations.</a:t>
            </a:r>
          </a:p>
          <a:p>
            <a:r>
              <a:rPr lang="en-US" dirty="0"/>
              <a:t>Supporting multi-region applications with consistent secret access.</a:t>
            </a:r>
          </a:p>
          <a:p>
            <a:r>
              <a:rPr lang="en-US" dirty="0"/>
              <a:t>Enhancing DevOps pipelines by securely injecting credentials.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89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19E-72AD-CF29-0157-805F5D87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 alternatives to Secrets Manager: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550E-72CF-7EE5-3BF8-CBF3CB5A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credentials: Use AWS IAM.</a:t>
            </a:r>
          </a:p>
          <a:p>
            <a:r>
              <a:rPr lang="en-US" dirty="0"/>
              <a:t>Encryption keys: Use AWS KMS.</a:t>
            </a:r>
          </a:p>
          <a:p>
            <a:r>
              <a:rPr lang="en-US" dirty="0"/>
              <a:t>SSH keys: Use Amazon EC2 Instance Connect.</a:t>
            </a:r>
          </a:p>
          <a:p>
            <a:r>
              <a:rPr lang="en-US" dirty="0"/>
              <a:t>Certificates: Use AWS Certificate Manager.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02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E2E8-F09B-67EC-6D0F-C27B1884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2927710"/>
            <a:ext cx="10515600" cy="740281"/>
          </a:xfrm>
        </p:spPr>
        <p:txBody>
          <a:bodyPr/>
          <a:lstStyle/>
          <a:p>
            <a:r>
              <a:rPr lang="en-IN" dirty="0"/>
              <a:t>DATABRICKS WITH 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131542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7F9F-96F0-0CD2-56A9-AB28E3B5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Accessing AWS Secrets Manager Directly (boto3 in Databricks)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721A-86FA-3EC4-1199-05A9D0CF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80151"/>
            <a:ext cx="12084627" cy="515959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Attach an IAM Role</a:t>
            </a:r>
            <a:r>
              <a:rPr lang="en-US" dirty="0"/>
              <a:t> to your Databricks cluster (or use an access key if IAM roles not possible).</a:t>
            </a:r>
          </a:p>
          <a:p>
            <a:endParaRPr lang="en-US" dirty="0"/>
          </a:p>
          <a:p>
            <a:r>
              <a:rPr lang="en-US" dirty="0"/>
              <a:t>POLICY: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"Version": "2012-10-17",</a:t>
            </a:r>
          </a:p>
          <a:p>
            <a:pPr marL="0" indent="0">
              <a:buNone/>
            </a:pPr>
            <a:r>
              <a:rPr lang="en-US" dirty="0"/>
              <a:t>  "Statement": [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"Effect": "Allow",</a:t>
            </a:r>
          </a:p>
          <a:p>
            <a:pPr marL="0" indent="0">
              <a:buNone/>
            </a:pPr>
            <a:r>
              <a:rPr lang="en-US" dirty="0"/>
              <a:t>      "Action": [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secretsmanager:GetSecretValue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],</a:t>
            </a:r>
          </a:p>
          <a:p>
            <a:pPr marL="0" indent="0">
              <a:buNone/>
            </a:pPr>
            <a:r>
              <a:rPr lang="en-US" dirty="0"/>
              <a:t>      "Resource": "*"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49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A43-B4DE-0204-08A1-3C5E2253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39191"/>
            <a:ext cx="12292445" cy="514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2.</a:t>
            </a:r>
            <a:r>
              <a:rPr lang="en-US" b="1" dirty="0"/>
              <a:t> Install boto3</a:t>
            </a:r>
            <a:r>
              <a:rPr lang="en-US" dirty="0"/>
              <a:t> (if not pre-installed):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%pip install boto3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45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FD0B-7A7E-98D2-872A-20F2075D8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u="sng" dirty="0"/>
              <a:t>3.</a:t>
            </a:r>
            <a:r>
              <a:rPr lang="en-US" b="1" u="sng" dirty="0"/>
              <a:t> Use boto3 to fetch secrets: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import boto3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json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Create AWS Secrets Manager client</a:t>
            </a:r>
          </a:p>
          <a:p>
            <a:pPr marL="0" indent="0">
              <a:buNone/>
            </a:pPr>
            <a:r>
              <a:rPr lang="en-IN" dirty="0"/>
              <a:t>client = boto3.client('</a:t>
            </a:r>
            <a:r>
              <a:rPr lang="en-IN" dirty="0" err="1"/>
              <a:t>secretsmanager</a:t>
            </a:r>
            <a:r>
              <a:rPr lang="en-IN" dirty="0"/>
              <a:t>', </a:t>
            </a:r>
            <a:r>
              <a:rPr lang="en-IN" dirty="0" err="1"/>
              <a:t>region_name</a:t>
            </a:r>
            <a:r>
              <a:rPr lang="en-IN" dirty="0"/>
              <a:t>="ap-south-1")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secret_name</a:t>
            </a:r>
            <a:r>
              <a:rPr lang="en-IN" dirty="0"/>
              <a:t> = "my-</a:t>
            </a:r>
            <a:r>
              <a:rPr lang="en-IN" dirty="0" err="1"/>
              <a:t>db</a:t>
            </a:r>
            <a:r>
              <a:rPr lang="en-IN" dirty="0"/>
              <a:t>-credentials"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get_secret_value_response</a:t>
            </a:r>
            <a:r>
              <a:rPr lang="en-IN" dirty="0"/>
              <a:t> = </a:t>
            </a:r>
            <a:r>
              <a:rPr lang="en-IN" dirty="0" err="1"/>
              <a:t>client.get_secret_value</a:t>
            </a:r>
            <a:r>
              <a:rPr lang="en-IN" dirty="0"/>
              <a:t>(</a:t>
            </a:r>
            <a:r>
              <a:rPr lang="en-IN" dirty="0" err="1"/>
              <a:t>SecretId</a:t>
            </a:r>
            <a:r>
              <a:rPr lang="en-IN" dirty="0"/>
              <a:t>=</a:t>
            </a:r>
            <a:r>
              <a:rPr lang="en-IN" dirty="0" err="1"/>
              <a:t>secret_name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secret = </a:t>
            </a:r>
            <a:r>
              <a:rPr lang="en-IN" dirty="0" err="1"/>
              <a:t>get_secret_value_response</a:t>
            </a:r>
            <a:r>
              <a:rPr lang="en-IN" dirty="0"/>
              <a:t>['</a:t>
            </a:r>
            <a:r>
              <a:rPr lang="en-IN" dirty="0" err="1"/>
              <a:t>SecretString</a:t>
            </a:r>
            <a:r>
              <a:rPr lang="en-IN" dirty="0"/>
              <a:t>']</a:t>
            </a:r>
          </a:p>
          <a:p>
            <a:pPr marL="0" indent="0">
              <a:buNone/>
            </a:pPr>
            <a:r>
              <a:rPr lang="en-IN" dirty="0" err="1"/>
              <a:t>secret_dict</a:t>
            </a:r>
            <a:r>
              <a:rPr lang="en-IN" dirty="0"/>
              <a:t> = </a:t>
            </a:r>
            <a:r>
              <a:rPr lang="en-IN" dirty="0" err="1"/>
              <a:t>json.loads</a:t>
            </a:r>
            <a:r>
              <a:rPr lang="en-IN" dirty="0"/>
              <a:t>(secret)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db_user</a:t>
            </a:r>
            <a:r>
              <a:rPr lang="en-IN" dirty="0"/>
              <a:t> = </a:t>
            </a:r>
            <a:r>
              <a:rPr lang="en-IN" dirty="0" err="1"/>
              <a:t>secret_dict</a:t>
            </a:r>
            <a:r>
              <a:rPr lang="en-IN" dirty="0"/>
              <a:t>["username"]</a:t>
            </a:r>
          </a:p>
          <a:p>
            <a:pPr marL="0" indent="0">
              <a:buNone/>
            </a:pPr>
            <a:r>
              <a:rPr lang="en-IN" dirty="0" err="1"/>
              <a:t>db_password</a:t>
            </a:r>
            <a:r>
              <a:rPr lang="en-IN" dirty="0"/>
              <a:t> = </a:t>
            </a:r>
            <a:r>
              <a:rPr lang="en-IN" dirty="0" err="1"/>
              <a:t>secret_dict</a:t>
            </a:r>
            <a:r>
              <a:rPr lang="en-IN" dirty="0"/>
              <a:t>["password"]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f"Fetched</a:t>
            </a:r>
            <a:r>
              <a:rPr lang="en-IN" dirty="0"/>
              <a:t> Username: {</a:t>
            </a:r>
            <a:r>
              <a:rPr lang="en-IN" dirty="0" err="1"/>
              <a:t>db_user</a:t>
            </a:r>
            <a:r>
              <a:rPr lang="en-IN" dirty="0"/>
              <a:t>}")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66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801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AWS SECRETS MANAGER</vt:lpstr>
      <vt:lpstr>PowerPoint Presentation</vt:lpstr>
      <vt:lpstr>Key features </vt:lpstr>
      <vt:lpstr>Use Cases: </vt:lpstr>
      <vt:lpstr>For alternatives to Secrets Manager: </vt:lpstr>
      <vt:lpstr>DATABRICKS WITH AWS SECRETS MANAGER</vt:lpstr>
      <vt:lpstr>Accessing AWS Secrets Manager Directly (boto3 in Databricks)</vt:lpstr>
      <vt:lpstr>PowerPoint Presentation</vt:lpstr>
      <vt:lpstr>PowerPoint Presentation</vt:lpstr>
      <vt:lpstr> Unity Catalog “Connection” + AWS Secrets Manager</vt:lpstr>
      <vt:lpstr>Create a secret in AWS Secrets Manager</vt:lpstr>
      <vt:lpstr>Grant your Databricks IAM role access to that secret:</vt:lpstr>
      <vt:lpstr>Create a UC Connection in Databricks SQL or Databricks CLI:</vt:lpstr>
      <vt:lpstr>Query with Unity Catalog using the Connection:</vt:lpstr>
      <vt:lpstr>APPROACH 3- Unity Catalog “Storage Credential” + AWS Secrets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3</cp:revision>
  <dcterms:created xsi:type="dcterms:W3CDTF">2025-08-18T22:45:48Z</dcterms:created>
  <dcterms:modified xsi:type="dcterms:W3CDTF">2025-08-18T22:52:18Z</dcterms:modified>
</cp:coreProperties>
</file>