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4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65DAE-4959-B7D0-999D-A10A0B7C7F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71F676-53FF-1E5F-67A3-F7C82AB482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7ACF56-DCF1-6460-C803-0E0D024DE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91ECF-B2A0-4B19-AB23-186531A7F4D0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F6686-EB19-B781-8C88-DB7BB1172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34083B-3F76-22C7-73E8-9D3FA43AB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65C5-B93F-447F-AD1D-3492CB7452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9035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7F14D-4001-BB30-3C2E-091D48F71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D2A77A-AD75-FC65-D4AE-4A0CE13B76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AAB04F-429A-11FE-69D1-01B51F11B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91ECF-B2A0-4B19-AB23-186531A7F4D0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0BF56-260F-132B-E26E-D29DAC6C6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37BCE-6154-F9BB-7C7A-FC19FAAA2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65C5-B93F-447F-AD1D-3492CB7452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7455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40FE86-1423-AB6E-72BE-3301E6808B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994EAE-CB69-862F-55F1-CC15AA988F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C187F4-B38A-2139-3C4B-29F318630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91ECF-B2A0-4B19-AB23-186531A7F4D0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A06C47-8FFE-89BC-52DA-1BCD86EFC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CD2C4-A187-4A63-0FF3-12095244F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65C5-B93F-447F-AD1D-3492CB7452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6110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28251-3971-35C5-C52C-FDCD6A4E8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12937-A525-7F1A-37F5-AB3311728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7BC0A-9C0C-560A-F8FC-150BA601D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91ECF-B2A0-4B19-AB23-186531A7F4D0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0AD5C3-C826-604C-F26B-C6E207F9F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AC3B48-4029-5657-C363-9B27C5F9A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65C5-B93F-447F-AD1D-3492CB7452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5903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CAE9A-5B10-8CAF-29F2-698679FE8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C0D8E2-E695-178A-92B7-2538276DC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CD41F-5BD1-D428-624D-42DF8ED0E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91ECF-B2A0-4B19-AB23-186531A7F4D0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432DB-A343-8B44-C4ED-D8B9EEDFD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DB604-5B66-2795-B9C8-93F27EB13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65C5-B93F-447F-AD1D-3492CB7452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8816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39FF7-165B-C540-B642-BF05DF41E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8FFD7-2B07-E914-9EB4-D0B9985583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C20DF7-8227-92AF-E003-CC086864D8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25EC4C-A803-903E-3548-DA1D8A96A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91ECF-B2A0-4B19-AB23-186531A7F4D0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C7D39E-25D9-98AD-EB40-956C2AEF8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5F36CB-A916-7862-BAA5-C1B020D2C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65C5-B93F-447F-AD1D-3492CB7452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9643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12F04-C4C1-327B-82D1-4AC316CEE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B35AF7-CDC6-6DC7-3404-FD73CD4F93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01EE56-0E6F-4B72-479C-054C952617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02F8A5-8695-66F7-6F33-6C8A59950D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F18BC8-FF4F-2EB7-0005-2E288B978C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1A0D1F-06CD-2818-5C06-414A40376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91ECF-B2A0-4B19-AB23-186531A7F4D0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441341-DB72-FD9C-5F7C-8A3B5B14C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C3E373-822F-6C76-4ACF-8ABDC8CE1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65C5-B93F-447F-AD1D-3492CB7452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2542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6B671-4DD0-21A1-A844-06B2C4442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0EB2C5-3F8F-82C5-7970-837695F1C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91ECF-B2A0-4B19-AB23-186531A7F4D0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E35FCD-B01D-C5C9-83EF-214E6480E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128029-1479-919F-CA8D-AD55D6398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65C5-B93F-447F-AD1D-3492CB7452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0181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A815CB-CEC4-3454-A3C8-B3EE51CE0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91ECF-B2A0-4B19-AB23-186531A7F4D0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55415E-EA01-2D72-5779-28696470C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27DDB3-B2DB-722A-8999-8280A066B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65C5-B93F-447F-AD1D-3492CB7452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9433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4D5EE-19D1-180D-14CF-647AFC4CC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738A7-6AAA-9A03-25CA-C3290F6C49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31491C-CADC-2F80-EC08-AC6EA77E82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E1EF60-CE73-D79C-AFBD-2CCDE2AEB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91ECF-B2A0-4B19-AB23-186531A7F4D0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266C7D-015C-199D-2C37-44630D3B8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CFBA48-5F89-376A-67C7-321541614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65C5-B93F-447F-AD1D-3492CB7452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8421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5811E-C789-5706-9B77-6A00DFE1F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8EDF18-87DB-B725-325D-6B2FF2E403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B2E1EC-ECE5-8F0E-558F-7BE227956B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2535AE-9782-6F32-5D0E-D3E2DCC44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91ECF-B2A0-4B19-AB23-186531A7F4D0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D3308E-3964-1ACF-9995-8B28213E2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96045A-8896-A302-4F88-0969E7B80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65C5-B93F-447F-AD1D-3492CB7452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5577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18F3B9-1452-7A85-773F-5D779E5ED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D7EFC1-A2F4-D1C4-655A-DEBB59890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BB6501-6455-EE9A-2FC9-495D89923B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91ECF-B2A0-4B19-AB23-186531A7F4D0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C3D86-928B-5ED2-44EF-251E3120BE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7E5B3-D036-F466-1149-10BE12FD44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F65C5-B93F-447F-AD1D-3492CB7452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1633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3B384-8059-EC45-B10C-93BF15504D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8" y="1122363"/>
            <a:ext cx="11869882" cy="2387600"/>
          </a:xfrm>
        </p:spPr>
        <p:txBody>
          <a:bodyPr>
            <a:normAutofit fontScale="90000"/>
          </a:bodyPr>
          <a:lstStyle/>
          <a:p>
            <a:r>
              <a:rPr lang="da-DK" dirty="0"/>
              <a:t>AWS SYSTEMS MANAGER PARAMETER STORE</a:t>
            </a:r>
            <a:br>
              <a:rPr lang="da-DK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6751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94B99-8BC2-E7B9-C15C-26920EADC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074D8-1B36-472B-17EC-404EAC712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Parameter Store is a capability of AWS Systems Manager that provides secure, hierarchical storage for configuration data management and secrets management.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4722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A2199-B2E4-6469-65ED-5DA721DEB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Features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ABAD0-3D16-79B6-C770-412AEA1E1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Secure Storage: Store data such as passwords, database strings, and license codes as parameter values</a:t>
            </a:r>
          </a:p>
          <a:p>
            <a:endParaRPr lang="en-IN" dirty="0"/>
          </a:p>
          <a:p>
            <a:r>
              <a:rPr lang="en-IN" dirty="0"/>
              <a:t>Hierarchical Organization: Parameters are organized in a tree-like hierarchy (e.g., /Dev/Web/DB/Password)</a:t>
            </a:r>
          </a:p>
          <a:p>
            <a:endParaRPr lang="en-IN" dirty="0"/>
          </a:p>
          <a:p>
            <a:r>
              <a:rPr lang="en-IN" dirty="0"/>
              <a:t>Version Tracking: Track and view changes to parameters over time</a:t>
            </a:r>
          </a:p>
          <a:p>
            <a:endParaRPr lang="en-IN" dirty="0"/>
          </a:p>
          <a:p>
            <a:r>
              <a:rPr lang="en-IN" dirty="0"/>
              <a:t>Integration: Works with other AWS services like Lambda, ECS, and CloudFormation</a:t>
            </a:r>
          </a:p>
          <a:p>
            <a:endParaRPr lang="en-IN" dirty="0"/>
          </a:p>
          <a:p>
            <a:r>
              <a:rPr lang="en-IN" dirty="0"/>
              <a:t>Encryption: Optional encryption using AWS Key Management Service (KMS)</a:t>
            </a:r>
          </a:p>
        </p:txBody>
      </p:sp>
    </p:spTree>
    <p:extLst>
      <p:ext uri="{BB962C8B-B14F-4D97-AF65-F5344CB8AC3E}">
        <p14:creationId xmlns:p14="http://schemas.microsoft.com/office/powerpoint/2010/main" val="849460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AAF9F-1874-89D5-ED9B-F8E600730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Types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38F94-AAC1-0515-5ECA-9022A32BD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String: Plain text parameters</a:t>
            </a:r>
          </a:p>
          <a:p>
            <a:endParaRPr lang="en-US" dirty="0"/>
          </a:p>
          <a:p>
            <a:r>
              <a:rPr lang="en-US" dirty="0" err="1"/>
              <a:t>StringList</a:t>
            </a:r>
            <a:r>
              <a:rPr lang="en-US" dirty="0"/>
              <a:t>: Comma-separated values (e.g., "item1,item2,item3")</a:t>
            </a:r>
          </a:p>
          <a:p>
            <a:endParaRPr lang="en-US" dirty="0"/>
          </a:p>
          <a:p>
            <a:r>
              <a:rPr lang="en-US" dirty="0" err="1"/>
              <a:t>SecureString</a:t>
            </a:r>
            <a:r>
              <a:rPr lang="en-US" dirty="0"/>
              <a:t>: Encrypted parameters (using KMS)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3456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68922-03D3-1AEA-8390-E33AC45F4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Common Use Cases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74D47-4CAC-66E4-FCC5-284919DEC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Centralized configuration management</a:t>
            </a:r>
          </a:p>
          <a:p>
            <a:r>
              <a:rPr lang="en-IN" dirty="0"/>
              <a:t>Secrets management (passwords, API keys)</a:t>
            </a:r>
          </a:p>
          <a:p>
            <a:r>
              <a:rPr lang="en-IN" dirty="0"/>
              <a:t>Service configuration storage</a:t>
            </a:r>
          </a:p>
          <a:p>
            <a:r>
              <a:rPr lang="en-IN" dirty="0"/>
              <a:t>Infrastructure as Code (</a:t>
            </a:r>
            <a:r>
              <a:rPr lang="en-IN" dirty="0" err="1"/>
              <a:t>IaC</a:t>
            </a:r>
            <a:r>
              <a:rPr lang="en-IN" dirty="0"/>
              <a:t>) parameter passing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7610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05D54-156A-DC82-884B-BEC757E31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9700" y="18255"/>
            <a:ext cx="10515600" cy="1325563"/>
          </a:xfrm>
        </p:spPr>
        <p:txBody>
          <a:bodyPr/>
          <a:lstStyle/>
          <a:p>
            <a:r>
              <a:rPr lang="en-IN" dirty="0"/>
              <a:t>STEPS TO USE PARAMETER STORE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9F0F2-7808-2A69-847C-B7547A744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41161"/>
            <a:ext cx="11658600" cy="4351338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1.Create a Parameter (AWS CLI)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 err="1"/>
              <a:t>aws</a:t>
            </a:r>
            <a:r>
              <a:rPr lang="en-IN" dirty="0"/>
              <a:t> </a:t>
            </a:r>
            <a:r>
              <a:rPr lang="en-IN" dirty="0" err="1"/>
              <a:t>ssm</a:t>
            </a:r>
            <a:r>
              <a:rPr lang="en-IN" dirty="0"/>
              <a:t> put-parameter \</a:t>
            </a:r>
          </a:p>
          <a:p>
            <a:pPr marL="0" indent="0">
              <a:buNone/>
            </a:pPr>
            <a:r>
              <a:rPr lang="en-IN" dirty="0"/>
              <a:t>  --name "/dev/</a:t>
            </a:r>
            <a:r>
              <a:rPr lang="en-IN" dirty="0" err="1"/>
              <a:t>db</a:t>
            </a:r>
            <a:r>
              <a:rPr lang="en-IN" dirty="0"/>
              <a:t>/password" \</a:t>
            </a:r>
          </a:p>
          <a:p>
            <a:pPr marL="0" indent="0">
              <a:buNone/>
            </a:pPr>
            <a:r>
              <a:rPr lang="en-IN" dirty="0"/>
              <a:t>  --value "MySecurePass123" \</a:t>
            </a:r>
          </a:p>
          <a:p>
            <a:pPr marL="0" indent="0">
              <a:buNone/>
            </a:pPr>
            <a:r>
              <a:rPr lang="en-IN" dirty="0"/>
              <a:t>  --type "</a:t>
            </a:r>
            <a:r>
              <a:rPr lang="en-IN" dirty="0" err="1"/>
              <a:t>SecureString</a:t>
            </a:r>
            <a:r>
              <a:rPr lang="en-IN" dirty="0"/>
              <a:t>" \</a:t>
            </a:r>
          </a:p>
          <a:p>
            <a:pPr marL="0" indent="0">
              <a:buNone/>
            </a:pPr>
            <a:r>
              <a:rPr lang="en-IN" dirty="0"/>
              <a:t>  --key-id "alias/</a:t>
            </a:r>
            <a:r>
              <a:rPr lang="en-IN" dirty="0" err="1"/>
              <a:t>aws</a:t>
            </a:r>
            <a:r>
              <a:rPr lang="en-IN" dirty="0"/>
              <a:t>/</a:t>
            </a:r>
            <a:r>
              <a:rPr lang="en-IN" dirty="0" err="1"/>
              <a:t>ssm</a:t>
            </a:r>
            <a:r>
              <a:rPr lang="en-IN" dirty="0"/>
              <a:t>" \</a:t>
            </a:r>
          </a:p>
          <a:p>
            <a:pPr marL="0" indent="0">
              <a:buNone/>
            </a:pPr>
            <a:r>
              <a:rPr lang="en-IN" dirty="0"/>
              <a:t>  --overwrite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1468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B58CF-0AAD-366A-0C1C-3632F0E1A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STEP2: Retrieve a Parameter: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US" dirty="0"/>
              <a:t>aws </a:t>
            </a:r>
            <a:r>
              <a:rPr lang="en-US" dirty="0" err="1"/>
              <a:t>ssm</a:t>
            </a:r>
            <a:r>
              <a:rPr lang="en-US" dirty="0"/>
              <a:t> get-parameter \</a:t>
            </a:r>
          </a:p>
          <a:p>
            <a:pPr marL="0" indent="0">
              <a:buNone/>
            </a:pPr>
            <a:r>
              <a:rPr lang="en-US" dirty="0"/>
              <a:t>  --name "/dev/</a:t>
            </a:r>
            <a:r>
              <a:rPr lang="en-US" dirty="0" err="1"/>
              <a:t>db</a:t>
            </a:r>
            <a:r>
              <a:rPr lang="en-US" dirty="0"/>
              <a:t>/password" \</a:t>
            </a:r>
          </a:p>
          <a:p>
            <a:pPr marL="0" indent="0">
              <a:buNone/>
            </a:pPr>
            <a:r>
              <a:rPr lang="en-US" dirty="0"/>
              <a:t>  --with-decryption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8939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559D5-F7A8-7E86-4AB4-F57F9740A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21178"/>
            <a:ext cx="11610110" cy="653682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/>
              <a:t>3.HOW TO USE WITH BOTO3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import boto3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ssm</a:t>
            </a:r>
            <a:r>
              <a:rPr lang="en-IN" dirty="0"/>
              <a:t> = boto3.client('</a:t>
            </a:r>
            <a:r>
              <a:rPr lang="en-IN" dirty="0" err="1"/>
              <a:t>ssm</a:t>
            </a:r>
            <a:r>
              <a:rPr lang="en-IN" dirty="0"/>
              <a:t>')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response = </a:t>
            </a:r>
            <a:r>
              <a:rPr lang="en-IN" dirty="0" err="1"/>
              <a:t>ssm.get_parameter</a:t>
            </a:r>
            <a:r>
              <a:rPr lang="en-IN" dirty="0"/>
              <a:t>(</a:t>
            </a:r>
          </a:p>
          <a:p>
            <a:pPr marL="0" indent="0">
              <a:buNone/>
            </a:pPr>
            <a:r>
              <a:rPr lang="en-IN" dirty="0"/>
              <a:t>    Name='/dev/</a:t>
            </a:r>
            <a:r>
              <a:rPr lang="en-IN" dirty="0" err="1"/>
              <a:t>db</a:t>
            </a:r>
            <a:r>
              <a:rPr lang="en-IN" dirty="0"/>
              <a:t>/password',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WithDecryption</a:t>
            </a:r>
            <a:r>
              <a:rPr lang="en-IN" dirty="0"/>
              <a:t>=True</a:t>
            </a:r>
          </a:p>
          <a:p>
            <a:pPr marL="0" indent="0">
              <a:buNone/>
            </a:pPr>
            <a:r>
              <a:rPr lang="en-IN" dirty="0"/>
              <a:t>) //</a:t>
            </a:r>
            <a:r>
              <a:rPr lang="en-US" dirty="0"/>
              <a:t>you’re calling the </a:t>
            </a:r>
            <a:r>
              <a:rPr lang="en-US" b="1" dirty="0" err="1"/>
              <a:t>GetParameter</a:t>
            </a:r>
            <a:r>
              <a:rPr lang="en-US" b="1" dirty="0"/>
              <a:t> API</a:t>
            </a:r>
            <a:r>
              <a:rPr lang="en-US" dirty="0"/>
              <a:t> of </a:t>
            </a:r>
            <a:r>
              <a:rPr lang="en-US" b="1" dirty="0"/>
              <a:t>AWS Systems Manager</a:t>
            </a:r>
            <a:r>
              <a:rPr lang="en-US" dirty="0"/>
              <a:t>, specifically targeting </a:t>
            </a:r>
            <a:r>
              <a:rPr lang="en-US" b="1" dirty="0"/>
              <a:t>Parameter Store</a:t>
            </a:r>
            <a:r>
              <a:rPr lang="en-US" dirty="0"/>
              <a:t>.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print("DB Password:", response['Parameter']['Value’])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US" dirty="0"/>
              <a:t>SSM is short for AWS Systems Manager.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boto3.client('</a:t>
            </a:r>
            <a:r>
              <a:rPr lang="en-US" dirty="0" err="1"/>
              <a:t>ssm</a:t>
            </a:r>
            <a:r>
              <a:rPr lang="en-US" dirty="0"/>
              <a:t>') call creates a low-level client object that allows your Python code to interact with all Systems Manager APIs, including Parameter Store.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2181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354</Words>
  <Application>Microsoft Office PowerPoint</Application>
  <PresentationFormat>Widescreen</PresentationFormat>
  <Paragraphs>53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AWS SYSTEMS MANAGER PARAMETER STORE </vt:lpstr>
      <vt:lpstr>PowerPoint Presentation</vt:lpstr>
      <vt:lpstr>Key Features </vt:lpstr>
      <vt:lpstr>Parameter Types </vt:lpstr>
      <vt:lpstr>Common Use Cases </vt:lpstr>
      <vt:lpstr>STEPS TO USE PARAMETER STORE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Data Engineering</dc:creator>
  <cp:lastModifiedBy>Data Engineering</cp:lastModifiedBy>
  <cp:revision>2</cp:revision>
  <dcterms:created xsi:type="dcterms:W3CDTF">2025-08-18T23:00:01Z</dcterms:created>
  <dcterms:modified xsi:type="dcterms:W3CDTF">2025-08-18T23:03:25Z</dcterms:modified>
</cp:coreProperties>
</file>