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8505-07B8-E243-D4C1-9C9305D75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82EBE-EBDA-E514-4D12-244EC6BF3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A2EB1-C546-7CA9-FD5F-207BAF85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D8F94-8ADF-7D5A-08ED-F9519707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E678A-9812-5B6D-586D-22465D0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46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9C05-6F3D-76E7-CB0A-FA6D0A7F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15A9E9-BEFA-D66D-ECD7-3627DAC2A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2F04-55CC-FCC4-EA1F-BB9AC92B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BD7C-A4AC-F247-3C9E-6298BF88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DE822-318A-763A-7B4B-AE42F535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3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64802F-78FA-E14F-176E-3C72983F22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AF709-3F1F-EF17-1E67-47DF2AA9E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DB040-1E4C-379D-95D4-71909AA6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27035-3471-049D-71FA-38498DEE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CA33E-AF0C-795B-DB89-59205839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92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F365-8AF4-324F-0004-5B30E3FF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04C8-0029-8885-B13A-DA3DF9B6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5EF36-C453-7D82-2E22-069CB57B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49F81-26B2-2F39-1CFF-5238BB45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ABC68-B0AB-319A-3E55-70B00A45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5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544F-D7B1-5BD1-6B2F-C0E7C70C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FFC55-7922-4971-8FB1-510BDA751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DEB4B-72E2-1001-DC26-17ADB1CF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50932-12D5-BFEC-453C-B4F697B24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5C9D-22C3-C57C-FD11-2D188AFF7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2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55C1-32D3-3AD2-B2CD-870E01D1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D378-A564-0333-F970-C60B4F19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136B-D8B9-327A-CB16-994229D80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31744-C20E-261E-5E0C-8A96B8BD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B1B79-CC59-A063-046F-3CA831B4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19C44-04E3-0F5D-1F72-61BC94C19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3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ACA68-4CA0-47EE-029A-278AA3BC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52AE6-2F4D-114D-2A3C-5B81C4BBF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65886-6B8F-3AA0-4C2B-A4A42F513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CC413-E691-C6B3-1F3F-C6CCCC981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F8FDFB-4367-6F28-B472-3094CDCB0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4B34-D163-5B80-BDBE-1CFD6072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776F58-0D08-EADE-A789-35597B0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CC9C73-583D-C802-0A98-1A26E209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880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D491-DB1C-7A12-E177-F77F3BA49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C3C84-0A75-4499-78B4-FE59769C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FDEFC-9FAE-4D94-69F2-BF632DB0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B4ABF-CB03-F091-E1AD-373E28D5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41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EDD14-BC44-EE6D-003D-66E8F69F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2B1FB-A1BC-8B98-3E59-923F8D2DD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2B68-500C-F2BF-38D5-5A00F97A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0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87B0E-219A-198D-81F0-22E2965F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5A028-55B1-2773-0A78-6265FF8FE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0FE14-1CFE-E543-9A25-2069E619B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9BB83-9872-9A12-396E-349F927F1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C5D90-6F09-C6ED-C952-E78F868E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E31E3-F68B-3B4B-0CFD-1AFAA3D6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61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139B-0C72-0F22-B9EB-679480CC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F6C51-3A06-B953-5FBE-DA52491C4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005BD-B89E-30CD-B265-0712A6FDD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B2D6-5D3C-A909-4241-D2F3DA52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546BC-CC0E-0AAA-5917-0444249E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11CCE-B1F3-89B2-0897-1184B002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01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463C4-77CA-5702-F8DD-28683E581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8B7E6-5882-A314-D92A-6F9D2DB05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6EE55-4B2B-33C9-998E-A8B019DC9D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A0F6A-1DF4-4A85-A4FB-FD4BDD45A374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6B576-3E5D-3D31-5823-DE0A7E5CA7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85274-C850-1966-5072-1C18D9648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358D6-69D4-4E8F-A80D-1FDAB03422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48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C45F-FF20-98F8-203F-E289C982D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0291" y="2930236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IN" dirty="0"/>
              <a:t>Amazon Airflow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54300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42D2C9-D5FE-97B2-48A8-6171E6925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692" y="1001819"/>
            <a:ext cx="10112616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54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128ED1-F05D-F4A6-22A8-872C34E51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68" y="601735"/>
            <a:ext cx="10425063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03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2F2D7-CBEF-D689-A881-FDCCAD03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523835"/>
            <a:ext cx="11812024" cy="38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68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367CDF-246E-F29B-18BC-89D20066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665"/>
            <a:ext cx="12192000" cy="584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12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8BAB65-4157-F924-E1BD-E2666209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5" y="1379042"/>
            <a:ext cx="11179509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888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954C06-0084-F414-0798-3C3DAD812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438"/>
            <a:ext cx="12192000" cy="588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5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B9CF2-47EC-43D9-E806-BB4265CF2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86"/>
            <a:ext cx="12192000" cy="506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2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4601B0-01DB-8295-482A-86C3CC18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897"/>
            <a:ext cx="12192000" cy="57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24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C9BC6F-23C8-B110-EDDC-2C8BD1605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167"/>
            <a:ext cx="12192000" cy="57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9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DF1C19-53B3-C023-0C46-0D02BECC1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5989"/>
            <a:ext cx="12192000" cy="580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17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BC3F75-6F2A-54BB-A7BA-2DFD215F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8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6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048B93-EF29-82F0-92AC-52F6D9B8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9666"/>
            <a:ext cx="12192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91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8C3BD4-FF4A-38F1-7689-2C1BEBB6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9706"/>
            <a:ext cx="12192000" cy="519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21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FCEE5-61D9-3967-A441-BD8E6035D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209" y="811303"/>
            <a:ext cx="1017358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91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9DC09F-7183-804E-882B-8B098AF95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72" y="1245681"/>
            <a:ext cx="10569856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0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3</Words>
  <Application>Microsoft Office PowerPoint</Application>
  <PresentationFormat>Widescreen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Amazon Airflow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2025-08-17T13:33:51Z</dcterms:created>
  <dcterms:modified xsi:type="dcterms:W3CDTF">2025-08-18T23:20:31Z</dcterms:modified>
</cp:coreProperties>
</file>