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D0B28-92E7-812A-0125-F2A1B7E40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729EA-223F-82BD-AA22-751C9F3E9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3EADA-34B9-BB24-A1DD-71764727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CF99-C80D-4AF2-8D46-42B3A03D78F3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AF8DA-5570-0F7D-60FE-55804C4E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EA070-2321-D858-B643-A9E53F0B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536F-99F7-48FF-ABC9-DCC1DBAC8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60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5EB1-A1A4-0DEE-3EBE-7047F392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A7C14-7022-9DF3-51F1-D498B2AC2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61726-9BBA-E3CC-2307-E54AFDCA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CF99-C80D-4AF2-8D46-42B3A03D78F3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F5966-C58C-1FF7-FA67-6F025370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3B1EC-9204-F008-EA70-4ACE8498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536F-99F7-48FF-ABC9-DCC1DBAC8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5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47DB53-EBB2-B0AA-2F2B-87906F350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EB2D0-DDC8-34AF-3788-BC14C0659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1F84-9D04-52E5-FFC8-C85341F5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CF99-C80D-4AF2-8D46-42B3A03D78F3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A0A3F-855B-7DE2-F369-86390F53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EC1A6-1505-41AD-B7DC-FE2A7567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536F-99F7-48FF-ABC9-DCC1DBAC8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83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54EE3-2BA3-9790-3A35-4F71D51B7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50D82-3902-FA73-981A-E0C098DAA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61731-A354-4087-D60D-9B9E5A42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CF99-C80D-4AF2-8D46-42B3A03D78F3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EBD0C-AC5D-2B75-69D2-87D866515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C1611-2E6A-AFB8-538A-198AB943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536F-99F7-48FF-ABC9-DCC1DBAC8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57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A8DD-B358-CD55-66FC-112063C39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2F023-71F8-B3E2-4EA7-188BA7193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C5339-32F9-A797-8E9A-A434CCDE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CF99-C80D-4AF2-8D46-42B3A03D78F3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36D4F-0887-6839-BD5E-F79B97A8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C3EFE-11E3-BFC0-B1BB-9BAA3FCBD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536F-99F7-48FF-ABC9-DCC1DBAC8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36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5633-05BF-E322-2FC6-956E8E1CD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7DE5-5FF6-2105-46AE-27026A93E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23E4A-195B-18B7-0FA3-08FEAD47F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B4369-E249-0814-2C8A-32C717EB9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CF99-C80D-4AF2-8D46-42B3A03D78F3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8529D-C309-DA72-39C3-372BCAA7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8AAE3-E3DB-BAA2-1FED-2F20A0E67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536F-99F7-48FF-ABC9-DCC1DBAC8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16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1292-F5C6-9331-CFC6-07ABD1BB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47F67-4F00-1D58-A995-FCB794DB5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6D167-374C-6BBA-A716-0ED7BB408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41B035-FECC-7E95-644A-166ECACFB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74306-685B-690E-4309-94D6003E6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14B5B5-89EF-5E53-04C6-B9F82710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CF99-C80D-4AF2-8D46-42B3A03D78F3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7533F5-B461-44BB-B440-06F06B81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70A55C-FF2D-76C0-57CC-4CA3AE06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536F-99F7-48FF-ABC9-DCC1DBAC8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89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B35C-C4C9-46B3-70EC-9FAA4C3C6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A26EE-C120-9E30-8489-81E6AAE7C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CF99-C80D-4AF2-8D46-42B3A03D78F3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B6F0F4-EBFF-E57B-742D-C91E6E12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1E520A-A310-20E6-5A8C-7C12798B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536F-99F7-48FF-ABC9-DCC1DBAC8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82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6C9FBE-EBD3-12F5-FC62-3A6E5E6F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CF99-C80D-4AF2-8D46-42B3A03D78F3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341485-0ECF-0BCA-1D4E-47BF54C20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F4EB4-C90E-DC04-3AB4-8A0528AE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536F-99F7-48FF-ABC9-DCC1DBAC8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00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58D5-2C39-27A8-6680-A961A9E2B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15491-BA17-3BD3-5E11-FFAE3F410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026E3-11E1-9126-D85D-F0B40DA84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4B274-1A36-8A2D-287F-730B5F73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CF99-C80D-4AF2-8D46-42B3A03D78F3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330EF-768F-1465-BB65-F115975A9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C44A3-20A2-20E4-24CB-A889C888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536F-99F7-48FF-ABC9-DCC1DBAC8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29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B3E3A-6A30-872A-4AF3-4CDC33C24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DF907F-E7BF-51D4-42B1-BC2B0C117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70589-749C-4A86-A796-FE6392F02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ED3DB-BF5A-DE49-5189-6D44D3F1E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CF99-C80D-4AF2-8D46-42B3A03D78F3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EA35E-DF8A-FE9F-4092-EF601CFE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9C760-3CEB-3A1D-865E-071CD5E5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B536F-99F7-48FF-ABC9-DCC1DBAC8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25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95E89-E9FD-0C6A-A21F-93E34263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B6447-F614-EB63-0C4F-462FBDB80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AB188-77F6-ED56-FD84-47AC8D677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FCF99-C80D-4AF2-8D46-42B3A03D78F3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F505C-870F-8ED6-AE75-F03ACDF4E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A4EC0-BF3E-0386-22FF-CA2BBB19C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B536F-99F7-48FF-ABC9-DCC1DBAC80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39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217D-80AF-40E1-FE24-7EF14770E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CICD PIPELINE WITH AWS</a:t>
            </a:r>
          </a:p>
        </p:txBody>
      </p:sp>
    </p:spTree>
    <p:extLst>
      <p:ext uri="{BB962C8B-B14F-4D97-AF65-F5344CB8AC3E}">
        <p14:creationId xmlns:p14="http://schemas.microsoft.com/office/powerpoint/2010/main" val="2319815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9D5C-5995-7B10-D139-AB1E07E9C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218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 AWS </a:t>
            </a:r>
            <a:r>
              <a:rPr lang="en-IN" dirty="0" err="1"/>
              <a:t>CodePipeline</a:t>
            </a:r>
            <a:r>
              <a:rPr lang="en-IN" dirty="0"/>
              <a:t> Flow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9EF497-B8AB-FB61-F885-278A75ED15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4909" y="1612097"/>
            <a:ext cx="1119569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Developer pushes code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GitHub/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CodeCommit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Pipeline triggers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fetch source.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CodeBuild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compiles app → runs tests.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Artifact stored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in S3 or ECR (if Docker image).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ECS/EKS/EC2/Lambda/Elastic Beanstalk.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CloudWatch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monitors performance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0011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0680D4-BEF4-64FE-C287-4F63296AA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924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02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DC75E8-47DD-A967-833D-376A8BFB9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4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FB7E-AD0C-5EC9-9A94-456786440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135" y="0"/>
            <a:ext cx="7613073" cy="681037"/>
          </a:xfrm>
        </p:spPr>
        <p:txBody>
          <a:bodyPr>
            <a:normAutofit fontScale="90000"/>
          </a:bodyPr>
          <a:lstStyle/>
          <a:p>
            <a:r>
              <a:rPr lang="en-IN" dirty="0"/>
              <a:t>WHAT IS CICD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18DCA-5321-B03F-C42E-F30823A94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72" y="1035916"/>
            <a:ext cx="11132127" cy="4351338"/>
          </a:xfrm>
        </p:spPr>
        <p:txBody>
          <a:bodyPr/>
          <a:lstStyle/>
          <a:p>
            <a:r>
              <a:rPr lang="en-US" dirty="0"/>
              <a:t>CI/CD stands for </a:t>
            </a:r>
            <a:r>
              <a:rPr lang="en-US" b="1" dirty="0"/>
              <a:t>Continuous Integration and Continuous Delivery/Deployment</a:t>
            </a:r>
            <a:r>
              <a:rPr lang="en-US" dirty="0"/>
              <a:t>.</a:t>
            </a:r>
          </a:p>
          <a:p>
            <a:r>
              <a:rPr lang="en-US" dirty="0"/>
              <a:t>It’s a modern software development practice used to </a:t>
            </a:r>
            <a:r>
              <a:rPr lang="en-US" b="1" dirty="0"/>
              <a:t>automate building, testing, and deploying applications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092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C9AFC-2D6A-C518-6021-BB41003E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CI – Continuous Integration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F8718-6A74-B879-902F-B8BC02DF3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1. CI – Continuous Integration</a:t>
            </a:r>
          </a:p>
          <a:p>
            <a:r>
              <a:rPr lang="en-US" dirty="0"/>
              <a:t>Developers frequently merge (integrate) their code changes into a shared repository (like GitHub/GitLab/Bitbucket).</a:t>
            </a:r>
          </a:p>
          <a:p>
            <a:r>
              <a:rPr lang="en-US" dirty="0"/>
              <a:t>Each code change automatically triggers a </a:t>
            </a:r>
            <a:r>
              <a:rPr lang="en-US" b="1" dirty="0"/>
              <a:t>build and test pipeline</a:t>
            </a:r>
            <a:r>
              <a:rPr lang="en-US" dirty="0"/>
              <a:t>.</a:t>
            </a:r>
          </a:p>
          <a:p>
            <a:r>
              <a:rPr lang="en-US" dirty="0"/>
              <a:t>This ensures new code doesn’t break the existing application and catches bugs early.</a:t>
            </a:r>
          </a:p>
          <a:p>
            <a:endParaRPr lang="en-US" dirty="0"/>
          </a:p>
          <a:p>
            <a:r>
              <a:rPr lang="en-US" b="1" dirty="0"/>
              <a:t>Example:</a:t>
            </a:r>
            <a:br>
              <a:rPr lang="en-US" dirty="0"/>
            </a:br>
            <a:r>
              <a:rPr lang="en-US" dirty="0"/>
              <a:t>You push your code → pipeline runs → compiles code → runs unit tests → reports success/failure.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01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B2CAA-5C32-09DD-116B-2ABC9E49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Continuous Delivery (CD)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363B5-197D-DA42-6BC5-591DE4EA7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CI, code is automatically packaged and made ready for deployment.</a:t>
            </a:r>
          </a:p>
          <a:p>
            <a:r>
              <a:rPr lang="en-US" dirty="0"/>
              <a:t>Deployment to staging/production can be </a:t>
            </a:r>
            <a:r>
              <a:rPr lang="en-US" b="1" dirty="0"/>
              <a:t>manual approval-based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1739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ADF8-9AAE-DB51-EA7A-D3F53D62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Continuous Deployment (CD)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43EBD-F629-E22C-D37E-1779925CB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Extends continuous delivery by automatically deploying every change to production after tests pass.</a:t>
            </a:r>
          </a:p>
          <a:p>
            <a:r>
              <a:rPr lang="en-US" dirty="0"/>
              <a:t>No manual intervention, fully automated delivery.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164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B0BF-5E05-5335-70C4-0B408DF84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93517"/>
            <a:ext cx="12313227" cy="17842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Stages of a Typical CI/CD Pipeline</a:t>
            </a:r>
            <a:br>
              <a:rPr lang="en-US" b="1" dirty="0"/>
            </a:br>
            <a:r>
              <a:rPr lang="en-US" b="1" dirty="0"/>
              <a:t>Source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CE490C-B674-0F47-7C26-7B74B0980B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is pushed to version control (e.g., GitHub, GitLab, Bitbucket).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Compile source code into executable artifacts.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maven build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npm build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Docker image creation.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 unit tests, integration tests, static code analysis, security scans.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build artifacts to staging, QA, or production environments.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deploying to Kubernetes, AWS ECS, Azure App Service, or on-prem servers.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application logs, metrics, and user feedback to ensure stability.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6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4B30F-B8A6-412E-5324-55F215E8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Tools Commonly Used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66C86-D82F-3822-648C-8323041C1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Version Control</a:t>
            </a:r>
            <a:r>
              <a:rPr lang="en-IN" dirty="0"/>
              <a:t>: Git, GitHub, GitLab, Bitbucket</a:t>
            </a:r>
          </a:p>
          <a:p>
            <a:r>
              <a:rPr lang="en-IN" b="1" dirty="0"/>
              <a:t>CI/CD Servers</a:t>
            </a:r>
            <a:r>
              <a:rPr lang="en-IN" dirty="0"/>
              <a:t>: Jenkins, GitLab CI, GitHub Actions, </a:t>
            </a:r>
            <a:r>
              <a:rPr lang="en-IN" dirty="0" err="1"/>
              <a:t>CircleCI</a:t>
            </a:r>
            <a:r>
              <a:rPr lang="en-IN" dirty="0"/>
              <a:t>, Azure DevOps, AWS </a:t>
            </a:r>
            <a:r>
              <a:rPr lang="en-IN" dirty="0" err="1"/>
              <a:t>CodePipeline</a:t>
            </a:r>
            <a:endParaRPr lang="en-IN" dirty="0"/>
          </a:p>
          <a:p>
            <a:r>
              <a:rPr lang="en-IN" b="1" dirty="0"/>
              <a:t>Build Tools</a:t>
            </a:r>
            <a:r>
              <a:rPr lang="en-IN" dirty="0"/>
              <a:t>: Maven, Gradle, </a:t>
            </a:r>
            <a:r>
              <a:rPr lang="en-IN" dirty="0" err="1"/>
              <a:t>npm</a:t>
            </a:r>
            <a:r>
              <a:rPr lang="en-IN" dirty="0"/>
              <a:t>, Docker</a:t>
            </a:r>
          </a:p>
          <a:p>
            <a:r>
              <a:rPr lang="en-IN" b="1" dirty="0"/>
              <a:t>Testing</a:t>
            </a:r>
            <a:r>
              <a:rPr lang="en-IN" dirty="0"/>
              <a:t>: JUnit, Selenium, Postman, SonarQube</a:t>
            </a:r>
          </a:p>
          <a:p>
            <a:r>
              <a:rPr lang="en-IN" b="1" dirty="0"/>
              <a:t>Deployment/Infra</a:t>
            </a:r>
            <a:r>
              <a:rPr lang="en-IN" dirty="0"/>
              <a:t>: Kubernetes, Helm, Terraform, Ansible, AWS, Azure, GCP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2804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12DB-EBBF-C0FF-D856-236DE36E8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IN" dirty="0"/>
              <a:t>AWS </a:t>
            </a:r>
            <a:r>
              <a:rPr lang="en-IN" dirty="0" err="1"/>
              <a:t>CodePipeline</a:t>
            </a:r>
            <a:r>
              <a:rPr lang="en-IN" dirty="0"/>
              <a:t>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A6677-A7E8-9D90-5CF4-5C0F41E43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12115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AWS </a:t>
            </a:r>
            <a:r>
              <a:rPr lang="en-US" b="1" dirty="0" err="1"/>
              <a:t>CodePipeline</a:t>
            </a:r>
            <a:r>
              <a:rPr lang="en-US" dirty="0"/>
              <a:t> is a </a:t>
            </a:r>
            <a:r>
              <a:rPr lang="en-US" b="1" dirty="0"/>
              <a:t>fully managed CI/CD service</a:t>
            </a:r>
            <a:r>
              <a:rPr lang="en-US" dirty="0"/>
              <a:t> on AWS.</a:t>
            </a:r>
            <a:br>
              <a:rPr lang="en-US" dirty="0"/>
            </a:br>
            <a:r>
              <a:rPr lang="en-US" dirty="0"/>
              <a:t>It automates the steps required to </a:t>
            </a:r>
            <a:r>
              <a:rPr lang="en-US" b="1" dirty="0"/>
              <a:t>build, test, and deploy</a:t>
            </a:r>
            <a:r>
              <a:rPr lang="en-US" dirty="0"/>
              <a:t> applications whenever there is a code change.</a:t>
            </a:r>
          </a:p>
          <a:p>
            <a:endParaRPr lang="en-US" dirty="0"/>
          </a:p>
          <a:p>
            <a:r>
              <a:rPr lang="en-IN" b="1" dirty="0"/>
              <a:t>Key Features</a:t>
            </a:r>
          </a:p>
          <a:p>
            <a:r>
              <a:rPr lang="en-IN" b="1" dirty="0"/>
              <a:t>Fully managed</a:t>
            </a:r>
            <a:r>
              <a:rPr lang="en-IN" dirty="0"/>
              <a:t> → no servers to maintain.</a:t>
            </a:r>
          </a:p>
          <a:p>
            <a:r>
              <a:rPr lang="en-IN" b="1" dirty="0"/>
              <a:t>Integrates with AWS services</a:t>
            </a:r>
            <a:r>
              <a:rPr lang="en-IN" dirty="0"/>
              <a:t> like </a:t>
            </a:r>
            <a:r>
              <a:rPr lang="en-IN" dirty="0" err="1"/>
              <a:t>CodeCommit</a:t>
            </a:r>
            <a:r>
              <a:rPr lang="en-IN" dirty="0"/>
              <a:t>, </a:t>
            </a:r>
            <a:r>
              <a:rPr lang="en-IN" dirty="0" err="1"/>
              <a:t>CodeBuild</a:t>
            </a:r>
            <a:r>
              <a:rPr lang="en-IN" dirty="0"/>
              <a:t>, </a:t>
            </a:r>
            <a:r>
              <a:rPr lang="en-IN" dirty="0" err="1"/>
              <a:t>CodeDeploy</a:t>
            </a:r>
            <a:r>
              <a:rPr lang="en-IN" dirty="0"/>
              <a:t>, Lambda, ECS, EKS, S3.</a:t>
            </a:r>
          </a:p>
          <a:p>
            <a:r>
              <a:rPr lang="en-IN" b="1" dirty="0"/>
              <a:t>Customizable</a:t>
            </a:r>
            <a:r>
              <a:rPr lang="en-IN" dirty="0"/>
              <a:t> → supports 3rd-party tools (GitHub, Jenkins, Bitbucket, SonarQube, etc.).</a:t>
            </a:r>
          </a:p>
          <a:p>
            <a:r>
              <a:rPr lang="en-IN" b="1" dirty="0"/>
              <a:t>Pay-per-use</a:t>
            </a:r>
            <a:r>
              <a:rPr lang="en-IN" dirty="0"/>
              <a:t> → billed only for pipeline executions.</a:t>
            </a:r>
          </a:p>
          <a:p>
            <a:r>
              <a:rPr lang="en-IN" b="1" dirty="0"/>
              <a:t>Fast delivery</a:t>
            </a:r>
            <a:r>
              <a:rPr lang="en-IN" dirty="0"/>
              <a:t> → automates from commit → build → test → deploy.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164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7B5D-04D2-E182-B91E-D39FCB0AA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IN" dirty="0"/>
              <a:t>AWS </a:t>
            </a:r>
            <a:r>
              <a:rPr lang="en-IN" dirty="0" err="1"/>
              <a:t>CodePipeline</a:t>
            </a:r>
            <a:r>
              <a:rPr lang="en-IN" dirty="0"/>
              <a:t> Workflow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B0F96B-EC41-F3AF-399F-86356019EE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9046" y="1035916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 Stage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Triggered when code is pushed.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Sources: AWS CodeCommit, GitHub, Bitbucket, S3.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Stage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AWS CodeBuild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compile code, run unit tests, create artifacts (e.g., Docker images).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Stage (optional)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 automated tests (integration, load, security).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use CodeBuild, Lambda, or custom scripts.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Stage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Deploys to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EC2, ECS, EKS, Lambda, S3 (static site), Elastic Beanstalk, CloudFormation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Approval Stage (optional)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approvals before production deployment.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 Stage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CloudWatch, X-Ray, CloudTrail, SNS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monitoring &amp; alerts.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11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633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Unicode MS</vt:lpstr>
      <vt:lpstr>Calibri</vt:lpstr>
      <vt:lpstr>Calibri Light</vt:lpstr>
      <vt:lpstr>Office Theme</vt:lpstr>
      <vt:lpstr>CICD PIPELINE WITH AWS</vt:lpstr>
      <vt:lpstr>WHAT IS CICD ?</vt:lpstr>
      <vt:lpstr>1. CI – Continuous Integration </vt:lpstr>
      <vt:lpstr>2. Continuous Delivery (CD) </vt:lpstr>
      <vt:lpstr>3. Continuous Deployment (CD) </vt:lpstr>
      <vt:lpstr>Stages of a Typical CI/CD Pipeline Source </vt:lpstr>
      <vt:lpstr>Tools Commonly Used </vt:lpstr>
      <vt:lpstr>AWS CodePipeline Overview</vt:lpstr>
      <vt:lpstr>AWS CodePipeline Workflow</vt:lpstr>
      <vt:lpstr>Example AWS CodePipeline Flow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Data Engineering</dc:creator>
  <cp:lastModifiedBy>Data Engineering</cp:lastModifiedBy>
  <cp:revision>4</cp:revision>
  <dcterms:created xsi:type="dcterms:W3CDTF">2025-08-20T13:27:48Z</dcterms:created>
  <dcterms:modified xsi:type="dcterms:W3CDTF">2025-08-21T02:00:34Z</dcterms:modified>
</cp:coreProperties>
</file>