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E02E-6C92-54B1-602E-E0D7A6C5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F744F-B7DB-5398-EA48-38CF5FD65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57D4-2D05-F02C-E95B-E0DB15BB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B7E3-C26B-BD97-2A7B-399F580E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7052-5664-4DA4-D0FA-C730C8FF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8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E245-5209-819A-F95B-EEDEA85C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B0CBA-15ED-0943-6B45-7EE1CDED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7E2D-BA8A-F13D-D49F-D6380E84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ED9B-6D71-DEBC-C3CA-252E51AE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EDBA-CD07-E494-8D87-B2D7D943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83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84344-B6B3-4DFE-DFCD-7629A3B08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715ED-44E4-45AD-26C3-43F58494B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82F6-6D5D-D9CE-0595-0BAFB994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4D65-4152-3B39-1A08-AA874ADF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98C8-74B9-8D2D-6BDC-094AC0B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3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0CFF-A75D-3E0B-3AE4-C9D88F4E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D782-19E3-5096-2020-A4EA0A51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202C-575B-B4D6-2A0A-9BFE5AB6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184A-ED0E-518C-D52B-A3BC1914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C676-A267-E90D-F47E-581917EE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1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B8DD-A9D3-5FE9-93DF-0FB76857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791-A26C-81E2-5760-C50B4D81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239-E838-0514-D2CF-E9BBD0C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6EED5-E621-0E81-9551-D913177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A580-66FD-4611-85E4-55C38327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F8E5-D6E8-BE2D-8D82-265EE630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DB73-E5B8-709C-A43A-F78751E1E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9C598-908F-3C33-4B1F-FC5445B3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DDA60-48E0-2220-9583-782931E0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7035F-D1B5-E3CC-AD59-105C7C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C7EC9-A574-FD9C-9D92-576D4B18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1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B6C1-62DA-C0F0-817F-E6D8B5F9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18EF3-DCCC-E42F-537F-06E38C53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60EDD-9F76-DA5B-C6BB-7386ECC30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B2BF-733D-B147-9E7D-134AC8824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1593-A4A8-7A64-DA53-BDD82C9A8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88509-AB02-7ED2-E296-350D66DC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49B8B-BBA2-CE5F-BA20-17F40C31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5B2C8-2865-6F6D-FDC7-2580E281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0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8D11-2CEE-5E8C-50D7-5C924901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91694-95B2-69F6-3704-290DA14E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7B797-E4FE-9C2A-ECEC-ED1D8BCC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1C407-E20E-134E-3C0B-819D050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A8A64-3098-9BF9-DF31-D0EB46A6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A4AEA-BA20-24ED-4C0C-5B545E7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19AA4-7085-4F79-A212-9330CFF9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A59-C6F2-B484-DB7E-6A3C77ED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8048-B8EA-6608-A8DF-54083606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705E3-E4FD-4C70-B23B-E96F8E654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4B71E-8580-6598-9766-13A051D2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2AFA-F2B3-3AF3-8EE3-3B1A59D9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361A2-3412-A2AB-6AE1-F2635C7E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1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496A-8057-549F-52BF-E2A35775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07603-EE59-9DC2-E352-42E24DFA0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EFBD-08DC-3B2D-F1D2-DBAAC8DA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5EE86-7CE6-02AB-9D21-2FC87FFE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860F4-3F42-C5A5-BEE4-B7F01E8B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6BDD-71E1-6A33-A0C3-7AE0FEAB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8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1F232-B40A-E6C2-0A9A-10CA830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865CF-2EF2-701A-5192-6DD1A41F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B304-4088-B4AE-4A1E-243A22EAD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CCD6-097E-4BE2-8F7C-274C691C94D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476C-E4F8-8256-9435-D9754C479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D163F-6173-E53A-D950-8D68A13C3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0CE6-BC4F-4E54-8828-EC9EEAD47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5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2677-E9A3-F989-C34F-78009B024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ENCRYPTION</a:t>
            </a:r>
          </a:p>
        </p:txBody>
      </p:sp>
    </p:spTree>
    <p:extLst>
      <p:ext uri="{BB962C8B-B14F-4D97-AF65-F5344CB8AC3E}">
        <p14:creationId xmlns:p14="http://schemas.microsoft.com/office/powerpoint/2010/main" val="180581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9BCB-0BEC-E64D-06B5-FCC201DB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163" y="0"/>
            <a:ext cx="10515600" cy="1325563"/>
          </a:xfrm>
        </p:spPr>
        <p:txBody>
          <a:bodyPr/>
          <a:lstStyle/>
          <a:p>
            <a:r>
              <a:rPr lang="en-US" dirty="0"/>
              <a:t>Data Encryption: At Rest and In Transit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FE34-2F09-B664-1B0B-BA02DA9F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2836"/>
            <a:ext cx="10515600" cy="598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highlight>
                  <a:srgbClr val="FFFF00"/>
                </a:highlight>
              </a:rPr>
              <a:t>Encryption at Rest</a:t>
            </a:r>
          </a:p>
          <a:p>
            <a:r>
              <a:rPr lang="en-IN" b="1" dirty="0"/>
              <a:t>Definition</a:t>
            </a:r>
            <a:r>
              <a:rPr lang="en-IN" dirty="0"/>
              <a:t>: Protects stored data when it's not actively being transferred.</a:t>
            </a:r>
          </a:p>
          <a:p>
            <a:pPr marL="0" indent="0">
              <a:buNone/>
            </a:pPr>
            <a:r>
              <a:rPr lang="en-IN" b="1" dirty="0"/>
              <a:t>Key aspects</a:t>
            </a:r>
            <a:r>
              <a:rPr lang="en-IN" dirty="0"/>
              <a:t>:</a:t>
            </a:r>
          </a:p>
          <a:p>
            <a:r>
              <a:rPr lang="en-IN" dirty="0"/>
              <a:t>Applies to data stored on disks, databases, backups, etc.</a:t>
            </a:r>
          </a:p>
          <a:p>
            <a:r>
              <a:rPr lang="en-IN" dirty="0"/>
              <a:t>Protects against physical theft of storage media</a:t>
            </a:r>
          </a:p>
          <a:p>
            <a:r>
              <a:rPr lang="en-IN" dirty="0"/>
              <a:t>Typically uses symmetric encryption for performance</a:t>
            </a:r>
          </a:p>
          <a:p>
            <a:pPr marL="0" indent="0">
              <a:buNone/>
            </a:pPr>
            <a:r>
              <a:rPr lang="en-IN" b="1" dirty="0"/>
              <a:t>Common technologies</a:t>
            </a:r>
            <a:r>
              <a:rPr lang="en-IN" dirty="0"/>
              <a:t>:</a:t>
            </a:r>
          </a:p>
          <a:p>
            <a:r>
              <a:rPr lang="en-IN" dirty="0"/>
              <a:t>Full disk encryption (BitLocker, </a:t>
            </a:r>
            <a:r>
              <a:rPr lang="en-IN" dirty="0" err="1"/>
              <a:t>FileVault</a:t>
            </a:r>
            <a:r>
              <a:rPr lang="en-IN" dirty="0"/>
              <a:t>, LUKS)</a:t>
            </a:r>
          </a:p>
          <a:p>
            <a:r>
              <a:rPr lang="en-IN" dirty="0"/>
              <a:t>Database encryption (TDE - Transparent Data Encryption)</a:t>
            </a:r>
          </a:p>
          <a:p>
            <a:r>
              <a:rPr lang="en-IN" dirty="0"/>
              <a:t>Filesystem-level encryption (EFS, encrypted ZFS)</a:t>
            </a:r>
          </a:p>
          <a:p>
            <a:r>
              <a:rPr lang="en-IN" dirty="0"/>
              <a:t>Cloud storage encryption (AWS S3 SSE, Azure Storage Encryption)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08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1507-79FC-415D-4E62-52957265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6" y="557934"/>
            <a:ext cx="10515600" cy="6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>
                <a:highlight>
                  <a:srgbClr val="FFFF00"/>
                </a:highlight>
              </a:rPr>
              <a:t>Encryption in Transit</a:t>
            </a:r>
          </a:p>
          <a:p>
            <a:pPr marL="0" indent="0">
              <a:buNone/>
            </a:pPr>
            <a:r>
              <a:rPr lang="en-IN" b="1" dirty="0"/>
              <a:t>Definition</a:t>
            </a:r>
            <a:r>
              <a:rPr lang="en-IN" dirty="0"/>
              <a:t>: Protects data while it's moving between systems.</a:t>
            </a:r>
          </a:p>
          <a:p>
            <a:pPr marL="0" indent="0">
              <a:buNone/>
            </a:pPr>
            <a:r>
              <a:rPr lang="en-IN" b="1" dirty="0"/>
              <a:t>Key aspects</a:t>
            </a:r>
            <a:r>
              <a:rPr lang="en-IN" dirty="0"/>
              <a:t>:</a:t>
            </a:r>
          </a:p>
          <a:p>
            <a:r>
              <a:rPr lang="en-IN" dirty="0"/>
              <a:t>Secures data traveling across networks</a:t>
            </a:r>
          </a:p>
          <a:p>
            <a:r>
              <a:rPr lang="en-IN" dirty="0"/>
              <a:t>Prevents eavesdropping and man-in-the-middle attacks</a:t>
            </a:r>
          </a:p>
          <a:p>
            <a:r>
              <a:rPr lang="en-IN" dirty="0"/>
              <a:t>Often uses asymmetric encryption for key exchange</a:t>
            </a:r>
          </a:p>
          <a:p>
            <a:pPr marL="0" indent="0">
              <a:buNone/>
            </a:pPr>
            <a:r>
              <a:rPr lang="en-IN" b="1" dirty="0"/>
              <a:t>Common technologies</a:t>
            </a:r>
            <a:r>
              <a:rPr lang="en-IN" dirty="0"/>
              <a:t>:</a:t>
            </a:r>
          </a:p>
          <a:p>
            <a:r>
              <a:rPr lang="en-IN" dirty="0"/>
              <a:t>TLS/SSL (HTTPS, FTPS, secure email)</a:t>
            </a:r>
          </a:p>
          <a:p>
            <a:r>
              <a:rPr lang="en-IN" dirty="0"/>
              <a:t>VPNs (IPSec, OpenVPN, </a:t>
            </a:r>
            <a:r>
              <a:rPr lang="en-IN" dirty="0" err="1"/>
              <a:t>WireGuard</a:t>
            </a:r>
            <a:r>
              <a:rPr lang="en-IN" dirty="0"/>
              <a:t>)</a:t>
            </a:r>
          </a:p>
          <a:p>
            <a:r>
              <a:rPr lang="en-IN" dirty="0"/>
              <a:t>SSH for secure remote access</a:t>
            </a:r>
          </a:p>
          <a:p>
            <a:r>
              <a:rPr lang="en-IN" dirty="0"/>
              <a:t>SFTP/SCP for secure file transfer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8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2916-72D0-4EA8-C2C7-49061697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4204-F561-D97D-5E20-47C29FC2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 both simultaneously</a:t>
            </a:r>
            <a:r>
              <a:rPr lang="en-US" dirty="0"/>
              <a:t>: Data should be encrypted at rest AND in transit</a:t>
            </a:r>
          </a:p>
          <a:p>
            <a:r>
              <a:rPr lang="en-US" b="1" dirty="0"/>
              <a:t>Key management</a:t>
            </a:r>
            <a:r>
              <a:rPr lang="en-US" dirty="0"/>
              <a:t>: Secure your encryption keys separately from your data</a:t>
            </a:r>
          </a:p>
          <a:p>
            <a:r>
              <a:rPr lang="en-US" b="1" dirty="0"/>
              <a:t>Strong algorithms</a:t>
            </a:r>
            <a:r>
              <a:rPr lang="en-US" dirty="0"/>
              <a:t>: Use AES-256 for symmetric, RSA-2048/EC-256 for asymmetric</a:t>
            </a:r>
          </a:p>
          <a:p>
            <a:r>
              <a:rPr lang="en-US" b="1" dirty="0"/>
              <a:t>Certificate management</a:t>
            </a:r>
            <a:r>
              <a:rPr lang="en-US" dirty="0"/>
              <a:t>: Keep TLS certificates up to date</a:t>
            </a:r>
          </a:p>
          <a:p>
            <a:r>
              <a:rPr lang="en-US" b="1" dirty="0"/>
              <a:t>Performance balance</a:t>
            </a:r>
            <a:r>
              <a:rPr lang="en-US" dirty="0"/>
              <a:t>: Choose appropriate encryption that doesn't cripple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77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ENCRYPTION</vt:lpstr>
      <vt:lpstr>Data Encryption: At Rest and In Transit </vt:lpstr>
      <vt:lpstr>PowerPoint Presentation</vt:lpstr>
      <vt:lpstr>Best Practices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2025-08-18T23:06:37Z</dcterms:created>
  <dcterms:modified xsi:type="dcterms:W3CDTF">2025-08-18T23:06:37Z</dcterms:modified>
</cp:coreProperties>
</file>