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518D-6505-1B05-C863-785644B88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5E07-0EB2-C3FD-E9B7-65FE8678A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6B4C5-E623-6C66-7151-2A1719736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A6B6-FB97-3161-2D8C-C7D0B82C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8A246-317E-2844-7272-9138BBBDE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63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69B8-80B3-3D77-9CFD-5472CFC9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3971B-5F89-0EC7-CD8B-EA70A7CCB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C145-62C8-0660-C24C-E31D470BC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91532-3D76-E367-10ED-D6230F598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ACF35-2ACA-C9D0-FDAD-3EE63C062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244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58EF5D-F4E0-88B7-4A7C-72680A4DF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8053-9164-D05F-C31B-BA2764E0AF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9BB83-0FA0-710A-7177-F4DC1FB82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F9EFD-69B8-A148-304D-0C86BC767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54520-82AF-654B-30DC-1B63965EE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627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94222-21BC-F696-99CA-3775F6E8D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3BAB9-0158-A9E4-C6B3-76812AB5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5870D-4639-3884-121C-A7F9B72B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7390C-EF07-2606-5F9D-758F8F9C7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A57C-9D7E-986E-D970-1C29EC8C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95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7F5CA-5E89-F13B-8F6F-8CA73F708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99AE2-ED66-D575-2171-89EC19238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DA033-E6EE-04AA-A96F-F8C0E84C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4B94B1-B005-A060-9355-50411757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2A23E-2AEA-C47F-8B8B-1FBFEE2F1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50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8E040-B478-F374-EC39-068D1A197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5127-A05D-468B-0D2E-131D8BD6C5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BD54D-7317-6B09-D3B8-5F3F265C68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3D524-0913-EFDA-810D-282B0B8B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855CA4-36E5-6A13-CC8F-71DF8D821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055A2-EDD0-F2C0-9A69-4C9F461F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4169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85E5-4221-61BF-64A4-DF977377F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380CB-81FB-BF0C-53BC-514CE789D9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496A6C-C964-4FA7-6795-20E3EE595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3B956-BD4D-BA7D-6C78-2BDA3993D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88CED9-9CDA-B879-270B-1F1B8EF45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DD086F-B46C-BE59-4323-067E9DC4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62219-6F23-0B78-EBFC-801A69030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19C61B-19B7-D6F9-10E8-72C5DD913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797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A21ED-AB17-189E-6ADC-30D31E877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A860FE-3228-15E2-2430-398D18CDC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BD6AF-B90A-BCBB-2C54-1401CCCD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A0C52-E2C0-0C33-4F6E-D5B80F82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22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B55EC1-E5B2-0A36-40E4-170F5C6D7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DBB32-0270-F635-EAC7-866BEB090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5234C-8DB1-7BD5-37C4-DA291B4D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41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987A-67BC-4398-A05C-3FF7C32C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8A9C4-7A38-741C-731E-B431A1DED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6C495-2E42-1090-5779-1DCEA6468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004D4-739B-A031-65B2-7E2C8E30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1BC3B-CA10-2AF1-8CEB-2720734B7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BD792-E770-4330-6A5F-B686A82ED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692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C4EE5-E55F-0A34-1FA2-8C7006250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27253B-FAAF-03D7-40D4-60EC7F08F6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BB37A1-9A59-15BC-F7A3-C6015E3DF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53BC3B-C76D-692F-E007-F65890A8D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AC31D4-67BF-1DAD-4043-32E6762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FF514-2E65-C3D6-8CF2-648B22C86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2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ED851E-BBF1-1C54-8068-59F89D2EA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AADBD-C271-B328-7F88-FF1F6CC83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ECEC4-F6D5-CE03-647B-CDCEBD270C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4E67EC-17C7-4336-B51E-4D961AB408B4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D6890-9979-401B-946A-4ED0DE5E18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309EC-686F-56E9-55DE-B7AF11500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4019E-0765-4A05-8D5F-03DC58BFB2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6705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5578-5CF9-7E8C-D507-100F851383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DBT-DATA BUILD TOOL</a:t>
            </a:r>
          </a:p>
        </p:txBody>
      </p:sp>
    </p:spTree>
    <p:extLst>
      <p:ext uri="{BB962C8B-B14F-4D97-AF65-F5344CB8AC3E}">
        <p14:creationId xmlns:p14="http://schemas.microsoft.com/office/powerpoint/2010/main" val="596965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4005-4EC9-EA3B-B87A-FAF8D13C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effectLst/>
              </a:rPr>
              <a:t>Getting Started</a:t>
            </a:r>
            <a:br>
              <a:rPr lang="en-IN" dirty="0">
                <a:effectLst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B2864-1A8E-3EA9-C740-C6B7718D6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 dirty="0" err="1"/>
              <a:t>dbt</a:t>
            </a:r>
            <a:r>
              <a:rPr lang="en-US" dirty="0"/>
              <a:t> Core: pip install </a:t>
            </a:r>
            <a:r>
              <a:rPr lang="en-US" dirty="0" err="1"/>
              <a:t>dbt</a:t>
            </a:r>
            <a:r>
              <a:rPr lang="en-US" dirty="0"/>
              <a:t>-&lt;adapter&gt; (replace &lt;adapter&gt; with your warehouse, e.g., snowflake).</a:t>
            </a:r>
          </a:p>
          <a:p>
            <a:r>
              <a:rPr lang="en-US" dirty="0"/>
              <a:t>Set up a </a:t>
            </a:r>
            <a:r>
              <a:rPr lang="en-US" dirty="0" err="1"/>
              <a:t>dbt</a:t>
            </a:r>
            <a:r>
              <a:rPr lang="en-US" dirty="0"/>
              <a:t> project: </a:t>
            </a:r>
            <a:r>
              <a:rPr lang="en-US" dirty="0" err="1"/>
              <a:t>dbt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</a:t>
            </a:r>
            <a:r>
              <a:rPr lang="en-US" dirty="0" err="1"/>
              <a:t>my_project</a:t>
            </a:r>
            <a:r>
              <a:rPr lang="en-US" dirty="0"/>
              <a:t>.</a:t>
            </a:r>
          </a:p>
          <a:p>
            <a:r>
              <a:rPr lang="en-US" dirty="0"/>
              <a:t>Configure your warehouse connection in ~/.</a:t>
            </a:r>
            <a:r>
              <a:rPr lang="en-US" dirty="0" err="1"/>
              <a:t>dbt</a:t>
            </a:r>
            <a:r>
              <a:rPr lang="en-US" dirty="0"/>
              <a:t>/</a:t>
            </a:r>
            <a:r>
              <a:rPr lang="en-US" dirty="0" err="1"/>
              <a:t>profiles.yml</a:t>
            </a:r>
            <a:r>
              <a:rPr lang="en-US" dirty="0"/>
              <a:t>.</a:t>
            </a:r>
          </a:p>
          <a:p>
            <a:r>
              <a:rPr lang="en-US" dirty="0"/>
              <a:t>Create models in the models/ directory.</a:t>
            </a:r>
          </a:p>
          <a:p>
            <a:r>
              <a:rPr lang="en-US" dirty="0"/>
              <a:t>Run </a:t>
            </a:r>
            <a:r>
              <a:rPr lang="en-US" dirty="0" err="1"/>
              <a:t>dbt</a:t>
            </a:r>
            <a:r>
              <a:rPr lang="en-US" dirty="0"/>
              <a:t> run to execute transformations and </a:t>
            </a:r>
            <a:r>
              <a:rPr lang="en-US" dirty="0" err="1"/>
              <a:t>dbt</a:t>
            </a:r>
            <a:r>
              <a:rPr lang="en-US"/>
              <a:t> test to validate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5498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9C4C-BE0E-09C5-E5E6-74FD24A7E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DBT (Data Build Tool) is an open-source command-line tool that enables data analysts and engineers to transform data in their warehouses more effectively. </a:t>
            </a:r>
          </a:p>
          <a:p>
            <a:endParaRPr lang="en-US" dirty="0"/>
          </a:p>
          <a:p>
            <a:r>
              <a:rPr lang="en-US" dirty="0"/>
              <a:t>It's a core component of the modern data stack that focuses on the "T" in ELT (Extract, Load, Transform) processes.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34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04207-180D-7013-8334-4AB888D1A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2763" y="18255"/>
            <a:ext cx="10515600" cy="1325563"/>
          </a:xfrm>
        </p:spPr>
        <p:txBody>
          <a:bodyPr/>
          <a:lstStyle/>
          <a:p>
            <a:r>
              <a:rPr lang="en-US" dirty="0"/>
              <a:t>Key Features of DBT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C6ED9-3BDB-9072-3573-58597BBF7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SQL-Centric</a:t>
            </a:r>
            <a:r>
              <a:rPr lang="en-US" dirty="0"/>
              <a:t>: DBT uses SQL for transformations, making it accessible to analysts familiar with SQL</a:t>
            </a:r>
          </a:p>
          <a:p>
            <a:r>
              <a:rPr lang="en-US" b="1" dirty="0"/>
              <a:t>Version Control</a:t>
            </a:r>
            <a:r>
              <a:rPr lang="en-US" dirty="0"/>
              <a:t>: Works seamlessly with Git for tracking changes to data transformation logic</a:t>
            </a:r>
          </a:p>
          <a:p>
            <a:r>
              <a:rPr lang="en-US" b="1" dirty="0"/>
              <a:t>Modularity</a:t>
            </a:r>
            <a:r>
              <a:rPr lang="en-US" dirty="0"/>
              <a:t>: Allows you to build models in a modular fashion with dependencies between them</a:t>
            </a:r>
          </a:p>
          <a:p>
            <a:r>
              <a:rPr lang="en-US" b="1" dirty="0"/>
              <a:t>Documentation</a:t>
            </a:r>
            <a:r>
              <a:rPr lang="en-US" dirty="0"/>
              <a:t>: Auto-generates documentation for your data models</a:t>
            </a:r>
          </a:p>
          <a:p>
            <a:r>
              <a:rPr lang="en-US" b="1" dirty="0"/>
              <a:t>Testing</a:t>
            </a:r>
            <a:r>
              <a:rPr lang="en-US" dirty="0"/>
              <a:t>: Built-in functionality to test your data for quality and consistency</a:t>
            </a:r>
          </a:p>
          <a:p>
            <a:r>
              <a:rPr lang="en-US" b="1" dirty="0"/>
              <a:t>Materializations</a:t>
            </a:r>
            <a:r>
              <a:rPr lang="en-US" dirty="0"/>
              <a:t>: Different ways to persist models (tables, views, incremental models)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826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1ACEF-BB83-C0BA-F89F-63EC44EF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Core Concepts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CBB54-193D-528E-94E6-4A257B627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Models</a:t>
            </a:r>
            <a:r>
              <a:rPr lang="en-US" dirty="0"/>
              <a:t>: SQL files that define data transformations</a:t>
            </a:r>
          </a:p>
          <a:p>
            <a:r>
              <a:rPr lang="en-US" b="1" dirty="0"/>
              <a:t>Sources</a:t>
            </a:r>
            <a:r>
              <a:rPr lang="en-US" dirty="0"/>
              <a:t>: Raw data tables that models are built upon</a:t>
            </a:r>
          </a:p>
          <a:p>
            <a:r>
              <a:rPr lang="en-US" b="1" dirty="0"/>
              <a:t>Seeds</a:t>
            </a:r>
            <a:r>
              <a:rPr lang="en-US" dirty="0"/>
              <a:t>: CSV files that can be loaded into your data warehouse</a:t>
            </a:r>
          </a:p>
          <a:p>
            <a:r>
              <a:rPr lang="en-US" b="1" dirty="0"/>
              <a:t>Snapshots</a:t>
            </a:r>
            <a:r>
              <a:rPr lang="en-US" dirty="0"/>
              <a:t>: Point-in-time copies of mutable data</a:t>
            </a:r>
          </a:p>
          <a:p>
            <a:r>
              <a:rPr lang="en-US" b="1" dirty="0"/>
              <a:t>Macros</a:t>
            </a:r>
            <a:r>
              <a:rPr lang="en-US" dirty="0"/>
              <a:t>: Reusable SQL components (similar to functions)</a:t>
            </a:r>
          </a:p>
          <a:p>
            <a:r>
              <a:rPr lang="en-US" b="1" dirty="0"/>
              <a:t>Packages</a:t>
            </a:r>
            <a:r>
              <a:rPr lang="en-US" dirty="0"/>
              <a:t>: Shareable collections of DBT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2489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465-1CE8-80D5-AEA6-2A8AADB8C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How DBT Works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C82EB-FDB4-0D1E-6063-1E6D87644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write SQL SELECT statements that transform your raw data</a:t>
            </a:r>
          </a:p>
          <a:p>
            <a:r>
              <a:rPr lang="en-US" dirty="0"/>
              <a:t>DBT compiles these into complete tables/views in your warehouse</a:t>
            </a:r>
          </a:p>
          <a:p>
            <a:r>
              <a:rPr lang="en-US" dirty="0"/>
              <a:t>DBT manages dependencies between models</a:t>
            </a:r>
          </a:p>
          <a:p>
            <a:r>
              <a:rPr lang="en-US" dirty="0"/>
              <a:t>It creates a DAG (Directed Acyclic Graph) of your transformations</a:t>
            </a:r>
          </a:p>
          <a:p>
            <a:r>
              <a:rPr lang="en-US" dirty="0"/>
              <a:t>You can run tests and generate documentation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1386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AE9E-1C34-9192-A5B5-3389C5F35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Supported Data Platforms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6408-C7B2-77E5-E204-29640A670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DBT works with most modern data warehouses including:</a:t>
            </a:r>
          </a:p>
          <a:p>
            <a:r>
              <a:rPr lang="en-US" dirty="0"/>
              <a:t>Snowflake</a:t>
            </a:r>
          </a:p>
          <a:p>
            <a:r>
              <a:rPr lang="en-US" dirty="0" err="1"/>
              <a:t>BigQuery</a:t>
            </a:r>
            <a:endParaRPr lang="en-US" dirty="0"/>
          </a:p>
          <a:p>
            <a:r>
              <a:rPr lang="en-US" dirty="0"/>
              <a:t>Redshift</a:t>
            </a:r>
          </a:p>
          <a:p>
            <a:r>
              <a:rPr lang="en-US" dirty="0"/>
              <a:t>Databricks</a:t>
            </a:r>
          </a:p>
          <a:p>
            <a:r>
              <a:rPr lang="en-US" dirty="0"/>
              <a:t>PostgreSQL</a:t>
            </a:r>
          </a:p>
          <a:p>
            <a:r>
              <a:rPr lang="en-US" dirty="0"/>
              <a:t>And many others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882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3B73-2F4F-C808-C7EC-B68DD4AF2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Workflow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1558B-A4EC-B064-3636-0E62DADC9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dbt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- Create a new project</a:t>
            </a:r>
          </a:p>
          <a:p>
            <a:endParaRPr lang="en-US" dirty="0"/>
          </a:p>
          <a:p>
            <a:r>
              <a:rPr lang="en-US" dirty="0"/>
              <a:t>Write models in SQL files</a:t>
            </a:r>
          </a:p>
          <a:p>
            <a:endParaRPr lang="en-US" dirty="0"/>
          </a:p>
          <a:p>
            <a:r>
              <a:rPr lang="en-US" dirty="0" err="1"/>
              <a:t>dbt</a:t>
            </a:r>
            <a:r>
              <a:rPr lang="en-US" dirty="0"/>
              <a:t> run - Execute your transformations</a:t>
            </a:r>
          </a:p>
          <a:p>
            <a:endParaRPr lang="en-US" dirty="0"/>
          </a:p>
          <a:p>
            <a:r>
              <a:rPr lang="en-US" dirty="0" err="1"/>
              <a:t>dbt</a:t>
            </a:r>
            <a:r>
              <a:rPr lang="en-US" dirty="0"/>
              <a:t> test - Validate your data</a:t>
            </a:r>
          </a:p>
          <a:p>
            <a:endParaRPr lang="en-US" dirty="0"/>
          </a:p>
          <a:p>
            <a:r>
              <a:rPr lang="en-US" dirty="0" err="1"/>
              <a:t>dbt</a:t>
            </a:r>
            <a:r>
              <a:rPr lang="en-US" dirty="0"/>
              <a:t> docs generate - Create documentation</a:t>
            </a:r>
          </a:p>
          <a:p>
            <a:endParaRPr lang="en-US" dirty="0"/>
          </a:p>
          <a:p>
            <a:r>
              <a:rPr lang="en-US" dirty="0"/>
              <a:t>Commit changes to version control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39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A87EE-0B7D-2055-6B00-2237F4F23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991" y="1"/>
            <a:ext cx="10515600" cy="592282"/>
          </a:xfrm>
        </p:spPr>
        <p:txBody>
          <a:bodyPr>
            <a:normAutofit fontScale="90000"/>
          </a:bodyPr>
          <a:lstStyle/>
          <a:p>
            <a:r>
              <a:rPr lang="en-IN" dirty="0"/>
              <a:t>WORKFLOW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CA91B8-6B62-13CF-8D1A-2A5E8BC0A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1618" y="2241041"/>
            <a:ext cx="84593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Core (pip 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-&lt;adapter&gt;, e.g.,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-snowflake) or use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Cloud.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profiles.yml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file to connect to your data warehouse.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with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SQL models in the models/ directory.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sources, tests, and documentation in YAML files.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Jinja for dynamic logic in models or macros.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0CAAC-1F5E-CC44-EF65-8F6083FBA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Execution</a:t>
            </a:r>
            <a:r>
              <a:rPr lang="en-US" altLang="en-US" dirty="0">
                <a:latin typeface="Arial" panose="020B0604020202020204" pitchFamily="34" charset="0"/>
              </a:rPr>
              <a:t>: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Run transformations with </a:t>
            </a:r>
            <a:r>
              <a:rPr lang="en-US" altLang="en-US" dirty="0" err="1">
                <a:latin typeface="Arial" panose="020B0604020202020204" pitchFamily="34" charset="0"/>
              </a:rPr>
              <a:t>dbt</a:t>
            </a:r>
            <a:r>
              <a:rPr lang="en-US" altLang="en-US" dirty="0">
                <a:latin typeface="Arial" panose="020B0604020202020204" pitchFamily="34" charset="0"/>
              </a:rPr>
              <a:t> run to materialize models.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Test data quality with </a:t>
            </a:r>
            <a:r>
              <a:rPr lang="en-US" altLang="en-US" dirty="0" err="1">
                <a:latin typeface="Arial" panose="020B0604020202020204" pitchFamily="34" charset="0"/>
              </a:rPr>
              <a:t>dbt</a:t>
            </a:r>
            <a:r>
              <a:rPr lang="en-US" altLang="en-US" dirty="0">
                <a:latin typeface="Arial" panose="020B0604020202020204" pitchFamily="34" charset="0"/>
              </a:rPr>
              <a:t> test.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Create snapshots with </a:t>
            </a:r>
            <a:r>
              <a:rPr lang="en-US" altLang="en-US" dirty="0" err="1">
                <a:latin typeface="Arial" panose="020B0604020202020204" pitchFamily="34" charset="0"/>
              </a:rPr>
              <a:t>dbt</a:t>
            </a:r>
            <a:r>
              <a:rPr lang="en-US" altLang="en-US" dirty="0">
                <a:latin typeface="Arial" panose="020B0604020202020204" pitchFamily="34" charset="0"/>
              </a:rPr>
              <a:t> snapshot.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Generate and serve documentation with </a:t>
            </a:r>
            <a:r>
              <a:rPr lang="en-US" altLang="en-US" dirty="0" err="1">
                <a:latin typeface="Arial" panose="020B0604020202020204" pitchFamily="34" charset="0"/>
              </a:rPr>
              <a:t>dbt</a:t>
            </a:r>
            <a:r>
              <a:rPr lang="en-US" altLang="en-US" dirty="0">
                <a:latin typeface="Arial" panose="020B0604020202020204" pitchFamily="34" charset="0"/>
              </a:rPr>
              <a:t> docs generate and </a:t>
            </a:r>
            <a:r>
              <a:rPr lang="en-US" altLang="en-US" dirty="0" err="1">
                <a:latin typeface="Arial" panose="020B0604020202020204" pitchFamily="34" charset="0"/>
              </a:rPr>
              <a:t>dbt</a:t>
            </a:r>
            <a:r>
              <a:rPr lang="en-US" altLang="en-US" dirty="0">
                <a:latin typeface="Arial" panose="020B0604020202020204" pitchFamily="34" charset="0"/>
              </a:rPr>
              <a:t> docs serve.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Deployment</a:t>
            </a:r>
            <a:r>
              <a:rPr lang="en-US" dirty="0"/>
              <a:t>: Use </a:t>
            </a:r>
            <a:r>
              <a:rPr lang="en-US" dirty="0" err="1"/>
              <a:t>dbt</a:t>
            </a:r>
            <a:r>
              <a:rPr lang="en-US" dirty="0"/>
              <a:t> Cloud for scheduling and CI/CD integration.</a:t>
            </a:r>
          </a:p>
          <a:p>
            <a:r>
              <a:rPr lang="en-US" dirty="0"/>
              <a:t>For </a:t>
            </a:r>
            <a:r>
              <a:rPr lang="en-US" dirty="0" err="1"/>
              <a:t>dbt</a:t>
            </a:r>
            <a:r>
              <a:rPr lang="en-US" dirty="0"/>
              <a:t> Core, deploy to a server and use a scheduler (e.g., Airflow, Prefect) to run </a:t>
            </a:r>
            <a:r>
              <a:rPr lang="en-US" dirty="0" err="1"/>
              <a:t>dbt</a:t>
            </a:r>
            <a:r>
              <a:rPr lang="en-US" dirty="0"/>
              <a:t> commands.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95934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533</Words>
  <Application>Microsoft Office PowerPoint</Application>
  <PresentationFormat>Widescreen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DBT-DATA BUILD TOOL</vt:lpstr>
      <vt:lpstr>PowerPoint Presentation</vt:lpstr>
      <vt:lpstr>Key Features of DBT </vt:lpstr>
      <vt:lpstr>Core Concepts </vt:lpstr>
      <vt:lpstr>How DBT Works  </vt:lpstr>
      <vt:lpstr>Supported Data Platforms </vt:lpstr>
      <vt:lpstr>Typical Workflow </vt:lpstr>
      <vt:lpstr>WORKFLOW</vt:lpstr>
      <vt:lpstr>PowerPoint Presentation</vt:lpstr>
      <vt:lpstr>Getting Started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1</cp:revision>
  <dcterms:created xsi:type="dcterms:W3CDTF">2025-08-19T00:28:39Z</dcterms:created>
  <dcterms:modified xsi:type="dcterms:W3CDTF">2025-08-19T00:28:39Z</dcterms:modified>
</cp:coreProperties>
</file>