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E3BA-413E-19DB-74E8-2DAF4DD3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6CC54-58AC-6AA3-30BE-0601EE5B3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126A-E652-0E9B-F610-D4A17CB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60-DBCF-ADDB-ADEA-A63675C7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74FE-1D7B-8664-521D-2CB59255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9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0223-3F0A-E73E-4C7A-88136EDE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E8FB0-9632-18E3-D165-C31C6166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61B4-5167-D05F-CD2F-5CF814CF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C067-EC72-13A7-0F7A-CEC35564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9B3E-0F49-0F08-9F8F-E752E580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2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600EF-7009-2E24-BB36-A58E3F418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2D564-3EEF-6CD2-F000-223EDA60D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0D4C-84DE-51F6-6DD8-F47AB523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3077-CF3F-CD8C-FDE6-AFBFFD2E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7E05-CCC3-5458-0262-3CF7EF08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2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5F8C-1539-D997-9320-B9F794C3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FE5B-D585-4655-189E-98B4259A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4686-5596-87CE-4BC1-6793853A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49A7-BD7E-8C1E-2842-A0FAC945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AA3E-C919-BB3D-7216-1BF54EF3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01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C4EE-1C8D-C816-688A-87AD9BCE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21DEE-F08B-D54F-0D58-6046CFD9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08AD-248A-C1BF-D5A7-BBBB58AE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824F-F530-04E0-4E47-3CADC72E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9981-75FD-525C-68CC-865BC6FF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4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B8E1-C882-8AFB-2D8C-BC1FD408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C4B1-CA0B-621E-B5D0-22B0A91F0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AC0DB-93AB-A620-A679-F97352A9E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9B26-27DA-B0FB-C258-21F9B760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445F-86A2-37EC-3ADE-5D3F17D3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E55C1-59CF-A980-B158-1C8D2529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6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C430-5EED-B11B-5DB3-32C85488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2555-81B9-5CDA-64B5-FDC937C4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9D905-CD7F-2B59-5FC6-9E2DD9B0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39983-352C-0832-B95F-007CE9288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8F41F-B74C-7EEA-66CA-60A469BE6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D4755-BC0E-C024-394F-DDD6F841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AFF31-7F6D-7850-382B-53C217BD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873B9-2E50-4DD9-7383-C0E088B2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1E3-66DC-D994-0826-1A1EE6C8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1CBF6-6230-292B-3F20-77111C27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E4A18-0E2D-AB8E-2337-C28F5696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DBCC6-667D-A3F1-335A-34967ED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7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7539A-F78A-40A3-EA94-B12E75E7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B59E7-322A-2623-46FD-82EC8633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CA7D0-68B1-5F69-6CE3-17BEC142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C94F-2384-D868-F5ED-40E49B03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4021-4310-B71A-B9F5-F67D5611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4AD8A-AA1E-D096-3341-9BFAFEE7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0C7AD-7AE6-8447-FE53-C0D772B2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D98B-316A-5839-FDDC-FDBEF4A3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8A4E-CEEF-5F95-0AA8-905976DF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C6FB-FE6D-AE1E-C742-8BD4C376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F4452-5A55-34B1-01CE-906DA6E1A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329CA-882E-3343-763E-D88BE09D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2C82C-7453-63FC-C32A-8EB16B34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C45D-580C-CD44-5499-AE1F8E4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79B09-5975-D303-D81D-10781398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8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0D895-9025-B821-A6EC-0266CE5E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6C872-42A4-72F9-0CC3-DA9970F3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1158-5F4E-04E8-6130-CA9589F51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A4B2-0BD3-4D45-9083-1668935085E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F2BA-1073-59AD-A301-327DFD3FB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F984-870D-0D35-102C-D9A150954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5D1B-E0B1-4245-A47D-FF1F91B3A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2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378B-6F30-7438-8A69-41D7B7847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Iam</a:t>
            </a:r>
            <a:r>
              <a:rPr lang="en-IN" dirty="0"/>
              <a:t> role-sage maker on </a:t>
            </a:r>
            <a:r>
              <a:rPr lang="en-IN" dirty="0" err="1"/>
              <a:t>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95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79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38328F-4C2E-9507-9CD2-F422133E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950"/>
            <a:ext cx="12192000" cy="52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9D62E5-D624-A139-6962-DEDE02F5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116"/>
            <a:ext cx="12192000" cy="35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2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23F926-69F6-2220-0944-4885F872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615"/>
            <a:ext cx="12192000" cy="47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52D9C-A1D6-721A-A439-81A4D1AC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629"/>
            <a:ext cx="12192000" cy="55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3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83192-3C13-CF23-0D65-A29DB61C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1341"/>
            <a:ext cx="12192000" cy="26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9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291A-B180-A327-09B1-87F60B55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</a:t>
            </a:r>
            <a:r>
              <a:rPr lang="en-IN" dirty="0" err="1"/>
              <a:t>arn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C1CA-2236-C7BA-B2B1-085C8630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arn:aws:iam</a:t>
            </a:r>
            <a:r>
              <a:rPr lang="en-IN" dirty="0"/>
              <a:t>::972067303754:role/</a:t>
            </a:r>
            <a:r>
              <a:rPr lang="en-IN" dirty="0" err="1"/>
              <a:t>SageMakerExecutionRole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52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FD08-9C97-7E25-CBE9-FA5E012B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2" y="22874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Cope s3 bucket name and path to replace in script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s3://rawgts3/</a:t>
            </a:r>
          </a:p>
        </p:txBody>
      </p:sp>
    </p:spTree>
    <p:extLst>
      <p:ext uri="{BB962C8B-B14F-4D97-AF65-F5344CB8AC3E}">
        <p14:creationId xmlns:p14="http://schemas.microsoft.com/office/powerpoint/2010/main" val="311613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Iam role-sage maker on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arn </vt:lpstr>
      <vt:lpstr>Cope s3 bucket name and path to replace in script  s3://rawgts3/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5</cp:revision>
  <dcterms:created xsi:type="dcterms:W3CDTF">2025-08-17T10:59:18Z</dcterms:created>
  <dcterms:modified xsi:type="dcterms:W3CDTF">2025-08-17T13:19:06Z</dcterms:modified>
</cp:coreProperties>
</file>