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AC20A-09E0-E1FA-2425-ED36080CB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8A1798-EF7C-4F3D-BD4C-871D107D74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AAE46-8A5D-164D-1471-61D70651D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AC59-2403-4880-8A2C-A34F1A5A62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D1A7E4-0E99-54F9-3BD4-9EF0EA814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EC8C0-1864-5159-D52D-04B3AB62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D9D7-D4F5-4DC0-93D6-A5EBE0AF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893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A214-2806-CE07-FDDE-7D836A6D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CC0EC-0BA4-E098-77CC-5C33075C8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BEAA3-1549-A7F8-ECC7-9D505C44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AC59-2403-4880-8A2C-A34F1A5A62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4CD04-AEF4-BACD-5C4A-F909555D3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6E9A1-0A8B-755B-96A5-65AE1B01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D9D7-D4F5-4DC0-93D6-A5EBE0AF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97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BF87E-4A4D-7AFB-DDC6-4F04513CA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48387-6BB7-5043-4198-6B479F3C9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D143C-A283-2BC7-EAEF-0121D40F3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AC59-2403-4880-8A2C-A34F1A5A62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DC8D-B848-D9DA-E49C-DC4AFFAC9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AC261-698D-83D4-1ECF-BA38E4DAF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D9D7-D4F5-4DC0-93D6-A5EBE0AF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248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A4ECF-BA7B-5EF7-B343-542F3CC9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ABFA-74D5-6F7B-7442-9C55CF76E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9E77A-F5C2-D54D-71E3-600089736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AC59-2403-4880-8A2C-A34F1A5A62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90C2D-5B2A-8794-7085-C21AE53D9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8BB97-2401-398B-3661-30FF293C2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D9D7-D4F5-4DC0-93D6-A5EBE0AF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1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D04A5-CA13-CB50-871B-E5F3176F6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3259A-2080-481C-AD4E-12766971B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F3ABF-5BAE-1241-18F3-E9CAF097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AC59-2403-4880-8A2C-A34F1A5A62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AF715-F1D2-2519-1D6B-DDC23423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486364-69E2-138C-608A-737B2A21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D9D7-D4F5-4DC0-93D6-A5EBE0AF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18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A3FF6-2299-AEF6-C124-1847377E3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06C1B-3789-CDAD-927E-E7A6CF4BE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4A682-2285-0E35-7332-CDE45642FB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A5B0F-5276-1DC8-B8B7-8E4E21DF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AC59-2403-4880-8A2C-A34F1A5A62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2390B-8A60-5EC0-FD77-C04D1A19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922E2-F455-09C7-8F3A-CF20FF848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D9D7-D4F5-4DC0-93D6-A5EBE0AF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425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032C-996F-9E9A-992A-D10C62803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8D6895-9310-34DB-B77E-CE247F308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CFADA-2AD2-1744-45D5-05D32374D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04834F-183A-503A-2591-62E88C31BA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82CBD-11DD-FE9E-38D4-EDC8A622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CA76D9-FEAD-EF8D-99A2-4168FE69F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AC59-2403-4880-8A2C-A34F1A5A62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4A2307-5E36-3BE3-B23E-BD71F2C7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CDF457-06A2-92E8-32F5-59F424DE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D9D7-D4F5-4DC0-93D6-A5EBE0AF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41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A850-1E4F-646C-97D7-E95BFBDB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47777F-F593-F95C-6D47-983E5FE09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AC59-2403-4880-8A2C-A34F1A5A62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E23E7-1839-A697-9CB3-4F4490DE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63C0B4-ACBE-C67B-6917-D32AADEB1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D9D7-D4F5-4DC0-93D6-A5EBE0AF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346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C5EFE-A8D2-CCDC-6F29-62A1D0C55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AC59-2403-4880-8A2C-A34F1A5A62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52AF8-2650-3075-73CE-91B51E7E1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B0C951-AA20-789E-8AC8-E1101FFF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D9D7-D4F5-4DC0-93D6-A5EBE0AF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38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6ED5-A8A0-075E-E814-4756B2188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46944-7668-22B3-DCDD-5E34BFFD8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A615A-7840-73BF-2F98-C869506AD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53BA1-C45A-4250-AB04-937B2E6E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AC59-2403-4880-8A2C-A34F1A5A62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E11C5-1B86-20BF-E9FF-A54E7AE80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185B6-6307-81E3-7972-C2797CDD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D9D7-D4F5-4DC0-93D6-A5EBE0AF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478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E69D4-C72D-47C0-4837-43CB0FC6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8867DB-93EA-F0D3-D42C-309179DFD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54EDF0-7B10-6C27-2A2F-0F974C2C0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92DD73-7884-3825-D66B-421A1484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FFAC59-2403-4880-8A2C-A34F1A5A62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46CBA-AEC1-EA1A-50DA-58D2F73C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0EB7A-45F2-7310-C433-EAB140A8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AD9D7-D4F5-4DC0-93D6-A5EBE0AF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69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EE2333-60B5-9BB5-2B35-DD2D64159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7F9BC-DA2C-9457-6B6B-29E4C1155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FE55D-93BB-0904-7DBD-3DEA32D9E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FAC59-2403-4880-8A2C-A34F1A5A62FC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4900D-F16E-CE51-557E-E8D5BF8A1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37D17C-6711-C866-59CE-E63932344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AD9D7-D4F5-4DC0-93D6-A5EBE0AFC4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701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02C8E-73B7-097B-6C34-90AA5AE5F4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JDBC CONNECTIONS TO AMAZON RDS INTEGRATED WITH DATABRICKS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3941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001B-A8FB-78B0-395B-741FF2D20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609" y="1139825"/>
            <a:ext cx="11662064" cy="4351338"/>
          </a:xfrm>
        </p:spPr>
        <p:txBody>
          <a:bodyPr/>
          <a:lstStyle/>
          <a:p>
            <a:r>
              <a:rPr lang="en-US" dirty="0"/>
              <a:t>Connecting Databricks to an Amazon RDS instance using a JDBC connection is a common and powerful way to access your relational database data for analysis.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 process involves a few key steps: </a:t>
            </a:r>
          </a:p>
          <a:p>
            <a:r>
              <a:rPr lang="en-US" dirty="0"/>
              <a:t>setting up your Databricks cluster</a:t>
            </a:r>
          </a:p>
          <a:p>
            <a:r>
              <a:rPr lang="en-US" dirty="0"/>
              <a:t>configuring security</a:t>
            </a:r>
          </a:p>
          <a:p>
            <a:r>
              <a:rPr lang="en-US" dirty="0"/>
              <a:t>writing the Python code to establish the connection.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2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081C-D47F-C4AC-0FCA-9934DEBA1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Configure the Databricks Cluster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CA54-1B05-9955-BD13-852BB68C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First, you need to ensure your Databricks cluster has the necessary JDBC driver. Databricks often comes with many common drivers pre-installed, but you may need to add a specific driver if it's not available.</a:t>
            </a:r>
          </a:p>
          <a:p>
            <a:endParaRPr lang="en-US" dirty="0"/>
          </a:p>
          <a:p>
            <a:r>
              <a:rPr lang="en-US" dirty="0"/>
              <a:t>Install the Driver: If the driver isn't already installed, you can add it as a library to your cluster. Go to the Libraries tab of your cluster, click Install New, and upload the driver JAR file (e.g., mysql-connector-java-x.x.xx.jar for MySQL or postgresql-x.x.x.jar for PostgreSQL).</a:t>
            </a:r>
          </a:p>
          <a:p>
            <a:endParaRPr lang="en-US" dirty="0"/>
          </a:p>
          <a:p>
            <a:r>
              <a:rPr lang="en-US" b="1" dirty="0"/>
              <a:t>Restart the Cluster:</a:t>
            </a:r>
            <a:r>
              <a:rPr lang="en-US" dirty="0"/>
              <a:t> After installing the library, restart your cluster to make the driver available to all notebooks.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9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3E97-8B45-2232-1B55-7D0D76422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991" y="18255"/>
            <a:ext cx="10515600" cy="1325563"/>
          </a:xfrm>
        </p:spPr>
        <p:txBody>
          <a:bodyPr/>
          <a:lstStyle/>
          <a:p>
            <a:r>
              <a:rPr lang="en-US" b="1" dirty="0"/>
              <a:t>2. AWS Security Group Configuration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1E11A-C222-B291-B80C-7AA49642C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27" y="1253331"/>
            <a:ext cx="11776363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This is a critical step to ensure your Databricks cluster can communicate with your RDS instance. </a:t>
            </a:r>
          </a:p>
          <a:p>
            <a:r>
              <a:rPr lang="en-US" dirty="0"/>
              <a:t>You must configure the security group for your RDS instance to allow inbound connections from the Databricks cluster's network.</a:t>
            </a:r>
          </a:p>
          <a:p>
            <a:endParaRPr lang="en-US" dirty="0"/>
          </a:p>
          <a:p>
            <a:r>
              <a:rPr lang="en-US" b="1" dirty="0"/>
              <a:t>Find Databricks IP Ranges:</a:t>
            </a:r>
            <a:r>
              <a:rPr lang="en-US" dirty="0"/>
              <a:t> In your Databricks workspace, identify the IP addresses or CIDR blocks used by your cluster. These can be found in the cluster's configuration or by contacting your Databricks administrator.</a:t>
            </a:r>
          </a:p>
          <a:p>
            <a:r>
              <a:rPr lang="en-US" b="1" dirty="0"/>
              <a:t>Modify RDS Security Group:</a:t>
            </a:r>
            <a:endParaRPr lang="en-US" dirty="0"/>
          </a:p>
          <a:p>
            <a:pPr lvl="1"/>
            <a:r>
              <a:rPr lang="en-US" dirty="0"/>
              <a:t>Navigate to your RDS instance in the AWS Console.</a:t>
            </a:r>
          </a:p>
          <a:p>
            <a:pPr lvl="1"/>
            <a:r>
              <a:rPr lang="en-US" dirty="0"/>
              <a:t>Click on the </a:t>
            </a:r>
            <a:r>
              <a:rPr lang="en-US" b="1" dirty="0"/>
              <a:t>Security Group</a:t>
            </a:r>
            <a:r>
              <a:rPr lang="en-US" dirty="0"/>
              <a:t> associated with the instance.</a:t>
            </a:r>
          </a:p>
          <a:p>
            <a:pPr lvl="1"/>
            <a:r>
              <a:rPr lang="en-US" dirty="0"/>
              <a:t>Under the </a:t>
            </a:r>
            <a:r>
              <a:rPr lang="en-US" b="1" dirty="0"/>
              <a:t>Inbound rules</a:t>
            </a:r>
            <a:r>
              <a:rPr lang="en-US" dirty="0"/>
              <a:t> tab, click </a:t>
            </a:r>
            <a:r>
              <a:rPr lang="en-US" b="1" dirty="0"/>
              <a:t>Edit inbound rules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Add a new rule:</a:t>
            </a:r>
          </a:p>
          <a:p>
            <a:pPr lvl="2"/>
            <a:r>
              <a:rPr lang="en-US" b="1" dirty="0"/>
              <a:t>Type:</a:t>
            </a:r>
            <a:r>
              <a:rPr lang="en-US" dirty="0"/>
              <a:t> Select the type of database (e.g., "MySQL/Aurora", "PostgreSQL").</a:t>
            </a:r>
          </a:p>
          <a:p>
            <a:pPr lvl="2"/>
            <a:r>
              <a:rPr lang="en-US" b="1" dirty="0"/>
              <a:t>Source:</a:t>
            </a:r>
            <a:r>
              <a:rPr lang="en-US" dirty="0"/>
              <a:t> Enter the CIDR block you obtained from Databricks.</a:t>
            </a:r>
          </a:p>
          <a:p>
            <a:pPr lvl="2"/>
            <a:r>
              <a:rPr lang="en-US" b="1" dirty="0"/>
              <a:t>Description:</a:t>
            </a:r>
            <a:r>
              <a:rPr lang="en-US" dirty="0"/>
              <a:t> Add a descriptive note, like "Allow Databricks Connection."</a:t>
            </a:r>
          </a:p>
          <a:p>
            <a:r>
              <a:rPr lang="en-US" dirty="0"/>
              <a:t>This rule permits traffic from your Databricks workspace to reach your RDS instance.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1402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EEEB0-FABA-49C7-CC71-41A3FFF7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Establish the Connection in a Databricks Notebook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6E871-CBD4-FF09-34E6-4C059BF7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the security and driver configurations are in place, you can use a Databricks notebook to connect to the database.</a:t>
            </a:r>
          </a:p>
          <a:p>
            <a:endParaRPr lang="en-US" dirty="0"/>
          </a:p>
          <a:p>
            <a:r>
              <a:rPr lang="en-US" dirty="0"/>
              <a:t>The general approach is to use the Spark JDBC connector, which is a powerful and distributed way to read data from a relational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7182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A32CB-82C6-3E0B-D733-72007C427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 JDBC connection properties</a:t>
            </a:r>
          </a:p>
          <a:p>
            <a:pPr marL="0" indent="0">
              <a:buNone/>
            </a:pPr>
            <a:r>
              <a:rPr lang="en-IN" dirty="0" err="1"/>
              <a:t>jdbcHostname</a:t>
            </a:r>
            <a:r>
              <a:rPr lang="en-IN" dirty="0"/>
              <a:t> = "your-rds-endpoint.us-east-1.rds.amazonaws.com"</a:t>
            </a:r>
          </a:p>
          <a:p>
            <a:pPr marL="0" indent="0">
              <a:buNone/>
            </a:pPr>
            <a:r>
              <a:rPr lang="en-IN" dirty="0" err="1"/>
              <a:t>jdbcPort</a:t>
            </a:r>
            <a:r>
              <a:rPr lang="en-IN" dirty="0"/>
              <a:t> = 3306</a:t>
            </a:r>
          </a:p>
          <a:p>
            <a:pPr marL="0" indent="0">
              <a:buNone/>
            </a:pPr>
            <a:r>
              <a:rPr lang="en-IN" dirty="0" err="1"/>
              <a:t>jdbcDatabase</a:t>
            </a:r>
            <a:r>
              <a:rPr lang="en-IN" dirty="0"/>
              <a:t> = "</a:t>
            </a:r>
            <a:r>
              <a:rPr lang="en-IN" dirty="0" err="1"/>
              <a:t>your_database_name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 err="1"/>
              <a:t>jdbcUrl</a:t>
            </a:r>
            <a:r>
              <a:rPr lang="en-IN" dirty="0"/>
              <a:t> = </a:t>
            </a:r>
            <a:r>
              <a:rPr lang="en-IN" dirty="0" err="1"/>
              <a:t>f"jdbc:mysql</a:t>
            </a:r>
            <a:r>
              <a:rPr lang="en-IN" dirty="0"/>
              <a:t>://{</a:t>
            </a:r>
            <a:r>
              <a:rPr lang="en-IN" dirty="0" err="1"/>
              <a:t>jdbcHostname</a:t>
            </a:r>
            <a:r>
              <a:rPr lang="en-IN" dirty="0"/>
              <a:t>}:{</a:t>
            </a:r>
            <a:r>
              <a:rPr lang="en-IN" dirty="0" err="1"/>
              <a:t>jdbcPort</a:t>
            </a:r>
            <a:r>
              <a:rPr lang="en-IN" dirty="0"/>
              <a:t>}/{</a:t>
            </a:r>
            <a:r>
              <a:rPr lang="en-IN" dirty="0" err="1"/>
              <a:t>jdbcDatabase</a:t>
            </a:r>
            <a:r>
              <a:rPr lang="en-IN" dirty="0"/>
              <a:t>}"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Credentials</a:t>
            </a:r>
          </a:p>
          <a:p>
            <a:pPr marL="0" indent="0">
              <a:buNone/>
            </a:pPr>
            <a:r>
              <a:rPr lang="en-IN" dirty="0"/>
              <a:t>username = "</a:t>
            </a:r>
            <a:r>
              <a:rPr lang="en-IN" dirty="0" err="1"/>
              <a:t>your_username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password = "</a:t>
            </a:r>
            <a:r>
              <a:rPr lang="en-IN" dirty="0" err="1"/>
              <a:t>your_password</a:t>
            </a:r>
            <a:r>
              <a:rPr lang="en-IN" dirty="0"/>
              <a:t>"</a:t>
            </a:r>
          </a:p>
          <a:p>
            <a:pPr marL="0" indent="0">
              <a:buNone/>
            </a:pPr>
            <a:r>
              <a:rPr lang="en-IN" dirty="0"/>
              <a:t>driver = "</a:t>
            </a:r>
            <a:r>
              <a:rPr lang="en-IN" dirty="0" err="1"/>
              <a:t>com.mysql.cj.jdbc.Driver</a:t>
            </a:r>
            <a:r>
              <a:rPr lang="en-IN" dirty="0"/>
              <a:t>"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Read data from a table</a:t>
            </a:r>
          </a:p>
          <a:p>
            <a:pPr marL="0" indent="0">
              <a:buNone/>
            </a:pPr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spark.read</a:t>
            </a:r>
            <a:r>
              <a:rPr lang="en-IN" dirty="0"/>
              <a:t> \</a:t>
            </a:r>
          </a:p>
          <a:p>
            <a:pPr marL="0" indent="0">
              <a:buNone/>
            </a:pPr>
            <a:r>
              <a:rPr lang="en-IN" dirty="0"/>
              <a:t>    .format("</a:t>
            </a:r>
            <a:r>
              <a:rPr lang="en-IN" dirty="0" err="1"/>
              <a:t>jdbc</a:t>
            </a:r>
            <a:r>
              <a:rPr lang="en-IN" dirty="0"/>
              <a:t>") \</a:t>
            </a:r>
          </a:p>
          <a:p>
            <a:pPr marL="0" indent="0">
              <a:buNone/>
            </a:pPr>
            <a:r>
              <a:rPr lang="en-IN" dirty="0"/>
              <a:t>    .option("</a:t>
            </a:r>
            <a:r>
              <a:rPr lang="en-IN" dirty="0" err="1"/>
              <a:t>url</a:t>
            </a:r>
            <a:r>
              <a:rPr lang="en-IN" dirty="0"/>
              <a:t>", </a:t>
            </a:r>
            <a:r>
              <a:rPr lang="en-IN" dirty="0" err="1"/>
              <a:t>jdbcUrl</a:t>
            </a:r>
            <a:r>
              <a:rPr lang="en-IN" dirty="0"/>
              <a:t>) \</a:t>
            </a:r>
          </a:p>
          <a:p>
            <a:pPr marL="0" indent="0">
              <a:buNone/>
            </a:pPr>
            <a:r>
              <a:rPr lang="en-IN" dirty="0"/>
              <a:t>    .option("driver", driver) \</a:t>
            </a:r>
          </a:p>
          <a:p>
            <a:pPr marL="0" indent="0">
              <a:buNone/>
            </a:pPr>
            <a:r>
              <a:rPr lang="en-IN" dirty="0"/>
              <a:t>    .option("</a:t>
            </a:r>
            <a:r>
              <a:rPr lang="en-IN" dirty="0" err="1"/>
              <a:t>dbtable</a:t>
            </a:r>
            <a:r>
              <a:rPr lang="en-IN" dirty="0"/>
              <a:t>", "</a:t>
            </a:r>
            <a:r>
              <a:rPr lang="en-IN" dirty="0" err="1"/>
              <a:t>your_table_name</a:t>
            </a:r>
            <a:r>
              <a:rPr lang="en-IN" dirty="0"/>
              <a:t>") \</a:t>
            </a:r>
          </a:p>
          <a:p>
            <a:pPr marL="0" indent="0">
              <a:buNone/>
            </a:pPr>
            <a:r>
              <a:rPr lang="en-IN" dirty="0"/>
              <a:t>    .option("user", username) \</a:t>
            </a:r>
          </a:p>
          <a:p>
            <a:pPr marL="0" indent="0">
              <a:buNone/>
            </a:pPr>
            <a:r>
              <a:rPr lang="en-IN" dirty="0"/>
              <a:t>    .option("password", password) \</a:t>
            </a:r>
          </a:p>
          <a:p>
            <a:pPr marL="0" indent="0">
              <a:buNone/>
            </a:pPr>
            <a:r>
              <a:rPr lang="en-IN" dirty="0"/>
              <a:t>    .load()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# Show the data</a:t>
            </a:r>
          </a:p>
          <a:p>
            <a:pPr marL="0" indent="0">
              <a:buNone/>
            </a:pPr>
            <a:r>
              <a:rPr lang="en-IN" dirty="0" err="1"/>
              <a:t>df.show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06178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51138-2CA8-51A7-9A98-7FEA52936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following these steps, you can successfully integrate your Amazon RDS database with Databricks, allowing you to leverage Spark's distributed processing capabilities on your relational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166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</TotalTime>
  <Words>608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JDBC CONNECTIONS TO AMAZON RDS INTEGRATED WITH DATABRICKS</vt:lpstr>
      <vt:lpstr>PowerPoint Presentation</vt:lpstr>
      <vt:lpstr>1. Configure the Databricks Cluster</vt:lpstr>
      <vt:lpstr>2. AWS Security Group Configuration </vt:lpstr>
      <vt:lpstr>3. Establish the Connection in a Databricks Notebook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4</cp:revision>
  <dcterms:created xsi:type="dcterms:W3CDTF">2025-08-15T00:46:27Z</dcterms:created>
  <dcterms:modified xsi:type="dcterms:W3CDTF">2025-08-20T01:08:40Z</dcterms:modified>
</cp:coreProperties>
</file>