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22FD-AC1B-81F8-45AE-64E9E864F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FA39A-F460-CF09-426A-F2231F03A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BABDC-78E1-3466-4A34-9EA4AEFD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9A7F-AC93-485F-A792-EFBD812005BF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F0EE1-2772-A604-931F-72BBEF27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58E26-9B4B-EF80-897D-556EB728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22B3-519E-4E11-AFB2-7B63E670D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98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1F8F-37B4-BFB3-8ED2-89B0C76E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A2E6D-C2DB-A52C-1330-780DAED31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9E08E-9F22-1A32-A0C4-AB7A3F29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9A7F-AC93-485F-A792-EFBD812005BF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F44DA-07F8-263B-E3F4-5D3E8FAF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757CC-03B9-A5BA-9F7E-672CC0E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22B3-519E-4E11-AFB2-7B63E670D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87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616175-725B-D3B9-F2F6-EB76C2CE8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C194A-22E6-F933-4C1D-289191064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C2760-47D8-D8A8-06E9-EFC9AACA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9A7F-AC93-485F-A792-EFBD812005BF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6FBC9-5F89-7E69-85C4-E5523E6C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44AE2-97AD-C746-9ADB-8F1A6C9D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22B3-519E-4E11-AFB2-7B63E670D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42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24B6-CB29-BA79-B8BB-EB0439B7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EA1F-F51A-4024-9555-E26C8A1CF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3DF90-8739-572F-813E-8C82BD6F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9A7F-AC93-485F-A792-EFBD812005BF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EBF1D-9209-BA11-A691-416AC5CD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85C8-7307-F8A2-2704-941C36BD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22B3-519E-4E11-AFB2-7B63E670D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24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239B-A77E-A7CD-9FD7-FE16581D6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05AC6-5E57-A393-F13E-5DA14E68B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241C1-C02E-B173-243F-CC9280E68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9A7F-AC93-485F-A792-EFBD812005BF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015B7-39FD-95EC-D962-FF5D4AB98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4DB76-8BFF-8471-5C3B-C8E1E1B9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22B3-519E-4E11-AFB2-7B63E670D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47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026C-B549-7B85-67E2-26687F7E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8F0B9-D123-C30D-25C9-7C3F301F3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3F435-587E-EC2F-B58A-236E8FC3D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3D8A5-02CD-BF7E-EAEF-DC5EA8DD1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9A7F-AC93-485F-A792-EFBD812005BF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7FCF0-2C39-E6B2-9DB9-38B260B9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127BE-C3B5-BE6C-75DF-8E8A9E6D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22B3-519E-4E11-AFB2-7B63E670D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64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F4AF-8D2E-58C4-2FCC-3611CCCA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B2B6D-A1C3-E637-D953-D2C01412F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81850-0965-6700-9276-5B573F180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3ED57-F89B-B075-964F-3333E2192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19F76-4698-4338-1C51-B16BE296A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1C954-C748-D70F-0CE2-06F18EA0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9A7F-AC93-485F-A792-EFBD812005BF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A8965-AE78-3305-5ABC-BC1C232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C62EA2-FF50-6623-B0D0-BDE99852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22B3-519E-4E11-AFB2-7B63E670D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80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B5FCB-62CD-9A04-E0B9-186ABE77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5D8DB-A620-98B5-6BBE-42BDA7C2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9A7F-AC93-485F-A792-EFBD812005BF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01D3B-CA0A-0FF5-E707-726D6D49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67697-CDEA-CC53-A240-CEB6A746F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22B3-519E-4E11-AFB2-7B63E670D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66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AD961-0347-2FFD-DFB5-50DE96C2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9A7F-AC93-485F-A792-EFBD812005BF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A1EF84-42B7-4736-B225-8F4FCCDF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AC6E8-271D-D4DB-62D2-D2AA40CB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22B3-519E-4E11-AFB2-7B63E670D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70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4937-64CA-2690-922C-66634CD5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7E735-F81B-843D-A661-232166B2C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23126-4CDF-439F-F620-6D58ECA6D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E0DEF-4250-79C6-A68B-F6FE8813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9A7F-AC93-485F-A792-EFBD812005BF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70109-C8B3-7E2E-7EAE-AE231DC18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F501B-A8B4-CF3E-9599-6F6CB450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22B3-519E-4E11-AFB2-7B63E670D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56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F224-FA65-E539-524F-9D88BFDA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ED9A1-6E90-01E1-283E-0028C57ED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5AC6D-EDAE-4ABE-080E-98D30985B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019CA-F68A-F13B-4EDA-16ABFBA0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9A7F-AC93-485F-A792-EFBD812005BF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65EA1-3769-7DCF-7FE9-263A4CD3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0C29E-E541-271E-0B69-59E6DBB9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22B3-519E-4E11-AFB2-7B63E670D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75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8DD33-3FCF-74D9-FDD5-A7F93AAF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604E5-ABD4-888B-6C64-A094F595A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86638-8370-8942-883E-64651946B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79A7F-AC93-485F-A792-EFBD812005BF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B2B7F-FD46-B2FE-C1F7-BBF949C9E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80C38-9E67-6B9A-D6C6-346EB50D0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822B3-519E-4E11-AFB2-7B63E670D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92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2566-1505-22A9-22CD-E7B149D11A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LOGGING STRATEGIES AND FRAMEWORKS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EF896-4F7A-AB4F-92C3-114D2A915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48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4D203-A4B7-31E5-93D5-D4A98963E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91" y="994353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4. Monitoring &amp; Alerts Integration</a:t>
            </a:r>
          </a:p>
          <a:p>
            <a:endParaRPr lang="en-IN" dirty="0"/>
          </a:p>
          <a:p>
            <a:r>
              <a:rPr lang="en-IN" dirty="0"/>
              <a:t>Logs → Cloud storage → Event hubs/streams → Monitoring tools.</a:t>
            </a:r>
          </a:p>
          <a:p>
            <a:endParaRPr lang="en-IN" dirty="0"/>
          </a:p>
          <a:p>
            <a:r>
              <a:rPr lang="en-IN" dirty="0"/>
              <a:t>Use alerts for:</a:t>
            </a:r>
          </a:p>
          <a:p>
            <a:endParaRPr lang="en-IN" dirty="0"/>
          </a:p>
          <a:p>
            <a:r>
              <a:rPr lang="en-IN" dirty="0"/>
              <a:t>Job failures.</a:t>
            </a:r>
          </a:p>
          <a:p>
            <a:endParaRPr lang="en-IN" dirty="0"/>
          </a:p>
          <a:p>
            <a:r>
              <a:rPr lang="en-IN" dirty="0"/>
              <a:t>Unauthorized access attempts.</a:t>
            </a:r>
          </a:p>
          <a:p>
            <a:endParaRPr lang="en-IN" dirty="0"/>
          </a:p>
          <a:p>
            <a:r>
              <a:rPr lang="en-IN" dirty="0"/>
              <a:t>Cost anomalies.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53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BEF0-2A1E-9925-E528-D42D7403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Logging Strategies in Databricks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D873F-A772-93D7-575B-C57D0B432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1. Cluster &amp; System Logs</a:t>
            </a:r>
          </a:p>
          <a:p>
            <a:r>
              <a:rPr lang="en-IN" b="1" dirty="0"/>
              <a:t>Driver &amp; Worker Logs</a:t>
            </a:r>
            <a:r>
              <a:rPr lang="en-IN" dirty="0"/>
              <a:t> (</a:t>
            </a:r>
            <a:r>
              <a:rPr lang="en-IN" dirty="0" err="1"/>
              <a:t>stdout</a:t>
            </a:r>
            <a:r>
              <a:rPr lang="en-IN" dirty="0"/>
              <a:t>, stderr, logs/).</a:t>
            </a:r>
          </a:p>
          <a:p>
            <a:r>
              <a:rPr lang="en-IN" dirty="0"/>
              <a:t>Can be accessed via:</a:t>
            </a:r>
          </a:p>
          <a:p>
            <a:pPr lvl="1"/>
            <a:r>
              <a:rPr lang="en-IN" dirty="0"/>
              <a:t>Databricks </a:t>
            </a:r>
            <a:r>
              <a:rPr lang="en-IN" b="1" dirty="0"/>
              <a:t>UI</a:t>
            </a:r>
            <a:r>
              <a:rPr lang="en-IN" dirty="0"/>
              <a:t> (Cluster → Driver Logs / Worker Logs).</a:t>
            </a:r>
          </a:p>
          <a:p>
            <a:pPr lvl="1"/>
            <a:r>
              <a:rPr lang="en-IN" b="1" dirty="0"/>
              <a:t>DBFS (/</a:t>
            </a:r>
            <a:r>
              <a:rPr lang="en-IN" b="1" dirty="0" err="1"/>
              <a:t>databricks</a:t>
            </a:r>
            <a:r>
              <a:rPr lang="en-IN" b="1" dirty="0"/>
              <a:t>/driver/)</a:t>
            </a:r>
            <a:r>
              <a:rPr lang="en-IN" dirty="0"/>
              <a:t>.</a:t>
            </a:r>
          </a:p>
          <a:p>
            <a:r>
              <a:rPr lang="en-IN" dirty="0"/>
              <a:t>Best practice → </a:t>
            </a:r>
            <a:r>
              <a:rPr lang="en-IN" b="1" dirty="0"/>
              <a:t>stream logs</a:t>
            </a:r>
            <a:r>
              <a:rPr lang="en-IN" dirty="0"/>
              <a:t> to cloud storage (S3, ADLS, GCS) or monitoring services.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49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1A33-A8CF-B8CB-9732-9734955D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3A2F9-EBD7-0030-0030-90E2F9A18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2. Job &amp; Workflow Logs</a:t>
            </a:r>
          </a:p>
          <a:p>
            <a:r>
              <a:rPr lang="en-IN" dirty="0"/>
              <a:t>Jobs UI captures </a:t>
            </a:r>
            <a:r>
              <a:rPr lang="en-IN" b="1" dirty="0" err="1"/>
              <a:t>stdout</a:t>
            </a:r>
            <a:r>
              <a:rPr lang="en-IN" b="1" dirty="0"/>
              <a:t>/stderr + execution metadata</a:t>
            </a:r>
            <a:r>
              <a:rPr lang="en-IN" dirty="0"/>
              <a:t>.</a:t>
            </a:r>
          </a:p>
          <a:p>
            <a:r>
              <a:rPr lang="en-IN" dirty="0"/>
              <a:t>Retry/failure history available in the Jobs tab.</a:t>
            </a:r>
          </a:p>
          <a:p>
            <a:r>
              <a:rPr lang="en-IN" dirty="0"/>
              <a:t>Can export logs via </a:t>
            </a:r>
            <a:r>
              <a:rPr lang="en-IN" b="1" dirty="0"/>
              <a:t>Databricks REST API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3143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E003-BFFF-E924-3888-DE02BE38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19C85-91B9-0CC2-7FE3-A867C4BF5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3. Application-Level Logging</a:t>
            </a:r>
          </a:p>
          <a:p>
            <a:endParaRPr lang="en-IN" dirty="0"/>
          </a:p>
          <a:p>
            <a:r>
              <a:rPr lang="en-IN" dirty="0"/>
              <a:t>For Python, Scala, Java, or SQL code inside notebooks/jobs:</a:t>
            </a:r>
          </a:p>
          <a:p>
            <a:endParaRPr lang="en-IN" dirty="0"/>
          </a:p>
          <a:p>
            <a:r>
              <a:rPr lang="en-IN" dirty="0"/>
              <a:t>Python logging module (e.g., logging).</a:t>
            </a:r>
          </a:p>
          <a:p>
            <a:endParaRPr lang="en-IN" dirty="0"/>
          </a:p>
          <a:p>
            <a:r>
              <a:rPr lang="en-IN" dirty="0"/>
              <a:t>Log4j for Spark (Scala/Java).</a:t>
            </a:r>
          </a:p>
          <a:p>
            <a:endParaRPr lang="en-IN" dirty="0"/>
          </a:p>
          <a:p>
            <a:r>
              <a:rPr lang="en-IN" dirty="0"/>
              <a:t>Structured JSON logs → easier to parse downstream.</a:t>
            </a:r>
          </a:p>
        </p:txBody>
      </p:sp>
    </p:spTree>
    <p:extLst>
      <p:ext uri="{BB962C8B-B14F-4D97-AF65-F5344CB8AC3E}">
        <p14:creationId xmlns:p14="http://schemas.microsoft.com/office/powerpoint/2010/main" val="104425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9241-1743-0E53-76DC-8AE408E4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CCAE1-DCBE-A800-958F-A31B85B9B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4. Data Pipeline Logging</a:t>
            </a:r>
          </a:p>
          <a:p>
            <a:r>
              <a:rPr lang="en-IN" b="1" dirty="0"/>
              <a:t>Delta Live Tables (DLT)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Built-in logging of expectations, lineage, and metrics.</a:t>
            </a:r>
          </a:p>
          <a:p>
            <a:pPr lvl="1"/>
            <a:r>
              <a:rPr lang="en-IN" dirty="0"/>
              <a:t>Results can be sent to </a:t>
            </a:r>
            <a:r>
              <a:rPr lang="en-IN" b="1" dirty="0"/>
              <a:t>event logs tables</a:t>
            </a:r>
            <a:r>
              <a:rPr lang="en-IN" dirty="0"/>
              <a:t> in Delta Lake.</a:t>
            </a:r>
          </a:p>
          <a:p>
            <a:r>
              <a:rPr lang="en-IN" b="1" dirty="0"/>
              <a:t>Custom ETL Logging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Capture record counts, schema drift, transformation status.</a:t>
            </a:r>
          </a:p>
          <a:p>
            <a:pPr lvl="1"/>
            <a:r>
              <a:rPr lang="en-IN" dirty="0"/>
              <a:t>Store in audit Delta tables.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581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A777-2D6C-8488-1DAE-BFB27929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1305C-6AB4-2936-61B6-AA8CAB7A5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5. Audit &amp; Governance Logs</a:t>
            </a:r>
          </a:p>
          <a:p>
            <a:r>
              <a:rPr lang="en-IN" b="1" dirty="0"/>
              <a:t>Unity </a:t>
            </a:r>
            <a:r>
              <a:rPr lang="en-IN" b="1" dirty="0" err="1"/>
              <a:t>Catalog</a:t>
            </a:r>
            <a:r>
              <a:rPr lang="en-IN" b="1" dirty="0"/>
              <a:t> Audit Logs</a:t>
            </a:r>
            <a:r>
              <a:rPr lang="en-IN" dirty="0"/>
              <a:t> → track access to data objects.</a:t>
            </a:r>
          </a:p>
          <a:p>
            <a:r>
              <a:rPr lang="en-IN" b="1" dirty="0"/>
              <a:t>Workspace Audit Logs</a:t>
            </a:r>
            <a:r>
              <a:rPr lang="en-IN" dirty="0"/>
              <a:t> → who did what (login, notebook run, cluster start/stop).</a:t>
            </a:r>
          </a:p>
          <a:p>
            <a:r>
              <a:rPr lang="en-IN" dirty="0"/>
              <a:t>Export to </a:t>
            </a:r>
            <a:r>
              <a:rPr lang="en-IN" b="1" dirty="0"/>
              <a:t>cloud-native logging frameworks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AWS → CloudWatch + S3.</a:t>
            </a:r>
          </a:p>
          <a:p>
            <a:pPr lvl="1"/>
            <a:r>
              <a:rPr lang="en-IN" dirty="0"/>
              <a:t>Azure → Log Analytics + Event Hub.</a:t>
            </a:r>
          </a:p>
          <a:p>
            <a:pPr lvl="1"/>
            <a:r>
              <a:rPr lang="en-IN" dirty="0"/>
              <a:t>GCP → Cloud Logging.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07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36B10-0B97-0FC7-9C33-DCE83FFF8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Logging Frameworks &amp; Tools</a:t>
            </a:r>
          </a:p>
        </p:txBody>
      </p:sp>
    </p:spTree>
    <p:extLst>
      <p:ext uri="{BB962C8B-B14F-4D97-AF65-F5344CB8AC3E}">
        <p14:creationId xmlns:p14="http://schemas.microsoft.com/office/powerpoint/2010/main" val="22617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824B-ACC6-4DFB-E708-A5999D50D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6206"/>
            <a:ext cx="10515600" cy="66117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1. Native Databricks Logging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Driver/Executor logs.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Ganglia metrics for cluster health.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DLT event logs.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2. Language-Specific Frameworks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Python → logging, </a:t>
            </a:r>
            <a:r>
              <a:rPr lang="en-IN" dirty="0" err="1"/>
              <a:t>structlog</a:t>
            </a:r>
            <a:r>
              <a:rPr lang="en-IN" dirty="0"/>
              <a:t>, </a:t>
            </a:r>
            <a:r>
              <a:rPr lang="en-IN" dirty="0" err="1"/>
              <a:t>loguru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Scala/Java → Log4j, SLF4J.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SQL → Use query history logs (</a:t>
            </a:r>
            <a:r>
              <a:rPr lang="en-IN" dirty="0" err="1"/>
              <a:t>system.query_history</a:t>
            </a:r>
            <a:r>
              <a:rPr lang="en-IN" dirty="0"/>
              <a:t> in Unity </a:t>
            </a:r>
            <a:r>
              <a:rPr lang="en-IN" dirty="0" err="1"/>
              <a:t>Catalog</a:t>
            </a:r>
            <a:r>
              <a:rPr lang="en-IN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8121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C3BDB-6D14-87B4-E6BE-68992C15E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678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3. Centralized Log Management</a:t>
            </a:r>
          </a:p>
          <a:p>
            <a:endParaRPr lang="en-IN" dirty="0"/>
          </a:p>
          <a:p>
            <a:r>
              <a:rPr lang="en-IN" dirty="0"/>
              <a:t>Export logs to:</a:t>
            </a:r>
          </a:p>
          <a:p>
            <a:endParaRPr lang="en-IN" dirty="0"/>
          </a:p>
          <a:p>
            <a:r>
              <a:rPr lang="en-IN" dirty="0"/>
              <a:t>ELK/</a:t>
            </a:r>
            <a:r>
              <a:rPr lang="en-IN" dirty="0" err="1"/>
              <a:t>Opensearch</a:t>
            </a:r>
            <a:r>
              <a:rPr lang="en-IN" dirty="0"/>
              <a:t> (Elasticsearch + Kibana).</a:t>
            </a:r>
          </a:p>
          <a:p>
            <a:endParaRPr lang="en-IN" dirty="0"/>
          </a:p>
          <a:p>
            <a:r>
              <a:rPr lang="en-IN" dirty="0"/>
              <a:t>Splunk.</a:t>
            </a:r>
          </a:p>
          <a:p>
            <a:endParaRPr lang="en-IN" dirty="0"/>
          </a:p>
          <a:p>
            <a:r>
              <a:rPr lang="en-IN" dirty="0"/>
              <a:t>Grafana Loki.</a:t>
            </a:r>
          </a:p>
          <a:p>
            <a:endParaRPr lang="en-IN" dirty="0"/>
          </a:p>
          <a:p>
            <a:r>
              <a:rPr lang="en-IN" dirty="0"/>
              <a:t>Datadog / New Relic.</a:t>
            </a:r>
          </a:p>
          <a:p>
            <a:endParaRPr lang="en-IN" dirty="0"/>
          </a:p>
          <a:p>
            <a:r>
              <a:rPr lang="en-IN" dirty="0"/>
              <a:t>Parse structured logs for search &amp; alerting.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032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LOGGING STRATEGIES AND FRAMEWORKS </vt:lpstr>
      <vt:lpstr>Logging Strategies in Databricks</vt:lpstr>
      <vt:lpstr>PowerPoint Presentation</vt:lpstr>
      <vt:lpstr>PowerPoint Presentation</vt:lpstr>
      <vt:lpstr>PowerPoint Presentation</vt:lpstr>
      <vt:lpstr>PowerPoint Presentation</vt:lpstr>
      <vt:lpstr>Logging Frameworks &amp; Tools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Data Engineering</dc:creator>
  <cp:lastModifiedBy>Data Engineering</cp:lastModifiedBy>
  <cp:revision>1</cp:revision>
  <dcterms:created xsi:type="dcterms:W3CDTF">2025-08-23T16:17:50Z</dcterms:created>
  <dcterms:modified xsi:type="dcterms:W3CDTF">2025-08-23T16:17:50Z</dcterms:modified>
</cp:coreProperties>
</file>