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323B-51C4-11F1-0641-896054FE7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A1A6F-7C61-7A50-A2C2-5506024CF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1D0E-98D8-B14F-4459-2DC2A420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C5219-D6B5-7915-4B22-CCFE5418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6D00-1A70-4889-FF1B-7704CCEE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1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2D94-884C-C031-2E91-2BD0B4CC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E9329-1804-4A33-BF77-D7B3B5439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C981-DA8A-F957-4951-A69E32AE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4899-35E3-2A05-3702-E3E6AF67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B584-0F0C-2FC3-3F7A-44ACFEA11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2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1B4DC-AE81-0A86-C1A9-44E1ACA76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8B78E-0B27-6370-261B-B4054A4E6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B216B-23FD-F40D-65F9-10521BFE0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AB27-95D3-00BD-6357-A6115A9F1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4467-BAC8-3D1C-9838-610AC33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ABC2-E59D-551C-79E2-35B7AFC6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BC46-57E2-A692-CAB6-5BF18DC38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B2F49-BEBA-D55D-6826-1A69771B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3A9BC-F1BE-B269-88C7-3CA165ED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84B67-954E-C4B7-923A-9C8099A2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6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FCC5-FAD7-0D3F-6846-BAB7B364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DFCD7-1937-4AED-9457-ED4C533F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BA9E-599C-BF0A-E6D6-CCBAD89B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CDA6-E8D1-6974-7B47-926188D6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E3C7-FC35-814D-09F7-C7146EBE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6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A5D2-FD17-F384-EDC8-C87C1C1C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18875-4A25-B883-C9D6-376E2A87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2A7E4-6401-42E2-72FC-7662157D6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E6E0F-FE7A-D400-7D54-381EDE72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C2F26-C174-DD64-3DC6-EC100FC1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4CD7F-DFAB-593F-7E21-9A31247F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8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D0519-48DC-9168-6234-C5AB0DBFC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65773-3E68-16AC-97DC-E8647F2E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D2A3A-6381-6395-A6B3-F76847C6D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3CE01-F35D-3BBB-CBE9-4BD7E220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EAE7F-47FE-7402-50CA-65487477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AF9EF-4A1D-1B8A-679C-1582E493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22E04-972E-4806-094A-D296621F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7AC6B-8500-B37B-7FDB-25538CC2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23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E7C2-CD55-619F-9D24-A620AADE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71387-0590-AB19-AFD9-A47C9806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9513B-B67E-4891-5794-6360BCB7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2AD39-CC3A-5F44-F6C8-C39EA56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6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536AA-EFB9-3A6C-285B-85EB40DDA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0B786-268E-74A5-8B58-ABE3BFAB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4F091-C051-A8D7-F9EB-78214C86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0C25-BCE0-97B6-61D7-290C5EF9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042D-6A41-7C5C-43AD-77ED4E6EE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2EEB-F7C1-D59F-B50A-B776E4611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4E6FB-3E13-F5EC-2B7F-8E3711BD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680A6-949F-6348-5825-A5EE3174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34EB-2E73-DF37-8AC7-E1408E2E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0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0882-BD50-6294-FFBB-70176934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C8978-68F4-63DF-44BE-22932C85E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32F57-96D6-4611-B221-A4856C61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B0521-6009-E95E-A06C-E5B0040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BEAD9-E127-4C1A-8E59-73F44EFE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A4BC0-8F45-2717-F5E2-AB60A8F0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872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335D5-4CF5-0FA7-7D71-C39D891D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91EFA-B20A-7907-652C-D9FEC6247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EEF2-F99B-EFF3-CBFD-148D71A67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8450A-110A-4E78-BA0F-EBC65AE409D2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2C65-0094-FD46-5ABC-5ED7A9EE0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99E3-2C0E-D035-F155-2F0B6753C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E210-E338-4738-B788-4CCEDAFC6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0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A175-7172-F370-A3E7-99FEC9738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PERFORMANCE TROUBLE SHOOOTING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245BD-6513-5942-0AA6-6049DB3EF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8001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9DEB-FE1A-2C41-E228-7FAA0870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Step 7: Leverage Observability Tools</a:t>
            </a:r>
          </a:p>
          <a:p>
            <a:r>
              <a:rPr lang="en-IN" dirty="0"/>
              <a:t>Export metrics/logs to:</a:t>
            </a:r>
          </a:p>
          <a:p>
            <a:pPr lvl="1"/>
            <a:r>
              <a:rPr lang="en-IN" b="1" dirty="0"/>
              <a:t>CloudWatch, Azure Monitor, GCP Monitoring</a:t>
            </a:r>
            <a:r>
              <a:rPr lang="en-IN" dirty="0"/>
              <a:t>.</a:t>
            </a:r>
          </a:p>
          <a:p>
            <a:pPr lvl="1"/>
            <a:r>
              <a:rPr lang="en-IN" b="1" dirty="0"/>
              <a:t>Datadog / Grafana / ELK</a:t>
            </a:r>
            <a:r>
              <a:rPr lang="en-IN" dirty="0"/>
              <a:t>.</a:t>
            </a:r>
          </a:p>
          <a:p>
            <a:r>
              <a:rPr lang="en-IN" dirty="0"/>
              <a:t>Set alerts for:</a:t>
            </a:r>
          </a:p>
          <a:p>
            <a:pPr lvl="1"/>
            <a:r>
              <a:rPr lang="en-IN" dirty="0"/>
              <a:t>Long job runtimes.</a:t>
            </a:r>
          </a:p>
          <a:p>
            <a:pPr lvl="1"/>
            <a:r>
              <a:rPr lang="en-IN" dirty="0"/>
              <a:t>High shuffle size.</a:t>
            </a:r>
          </a:p>
          <a:p>
            <a:pPr lvl="1"/>
            <a:r>
              <a:rPr lang="en-IN" dirty="0"/>
              <a:t>Frequent task retries.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42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5290-380E-6D96-310B-3FEE9265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DBE6-C528-9C3A-23F1-7E8ED2D3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Troubleshooting Checklist (Quick Fixes)</a:t>
            </a:r>
          </a:p>
          <a:p>
            <a:r>
              <a:rPr lang="en-IN" dirty="0"/>
              <a:t>✅ Is the </a:t>
            </a:r>
            <a:r>
              <a:rPr lang="en-IN" b="1" dirty="0"/>
              <a:t>cluster sized properly</a:t>
            </a:r>
            <a:r>
              <a:rPr lang="en-IN" dirty="0"/>
              <a:t>? (Use autoscaling)</a:t>
            </a:r>
            <a:br>
              <a:rPr lang="en-IN" dirty="0"/>
            </a:br>
            <a:r>
              <a:rPr lang="en-IN" dirty="0"/>
              <a:t>✅ Are there </a:t>
            </a:r>
            <a:r>
              <a:rPr lang="en-IN" b="1" dirty="0"/>
              <a:t>too many small files</a:t>
            </a:r>
            <a:r>
              <a:rPr lang="en-IN" dirty="0"/>
              <a:t>? (Use Delta OPTIMIZE)</a:t>
            </a:r>
            <a:br>
              <a:rPr lang="en-IN" dirty="0"/>
            </a:br>
            <a:r>
              <a:rPr lang="en-IN" dirty="0"/>
              <a:t>✅ Is </a:t>
            </a:r>
            <a:r>
              <a:rPr lang="en-IN" b="1" dirty="0"/>
              <a:t>partition pruning</a:t>
            </a:r>
            <a:r>
              <a:rPr lang="en-IN" dirty="0"/>
              <a:t> working? (Check query plan)</a:t>
            </a:r>
            <a:br>
              <a:rPr lang="en-IN" dirty="0"/>
            </a:br>
            <a:r>
              <a:rPr lang="en-IN" dirty="0"/>
              <a:t>✅ Are joins efficient? (Broadcast where possible)</a:t>
            </a:r>
            <a:br>
              <a:rPr lang="en-IN" dirty="0"/>
            </a:br>
            <a:r>
              <a:rPr lang="en-IN" dirty="0"/>
              <a:t>✅ Is there </a:t>
            </a:r>
            <a:r>
              <a:rPr lang="en-IN" b="1" dirty="0"/>
              <a:t>data skew</a:t>
            </a:r>
            <a:r>
              <a:rPr lang="en-IN" dirty="0"/>
              <a:t>? (Repartition/salting)</a:t>
            </a:r>
            <a:br>
              <a:rPr lang="en-IN" dirty="0"/>
            </a:br>
            <a:r>
              <a:rPr lang="en-IN" dirty="0"/>
              <a:t>✅ Is streaming lagging? (Tune batch size, scale cluster)</a:t>
            </a:r>
            <a:br>
              <a:rPr lang="en-IN" dirty="0"/>
            </a:br>
            <a:r>
              <a:rPr lang="en-IN" dirty="0"/>
              <a:t>✅ Are jobs </a:t>
            </a:r>
            <a:r>
              <a:rPr lang="en-IN" b="1" dirty="0"/>
              <a:t>failing repeatedly</a:t>
            </a:r>
            <a:r>
              <a:rPr lang="en-IN" dirty="0"/>
              <a:t>? (Check logs + retry policy)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CD6A-D5EA-CC22-2322-5D0AB25A7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Performance Issues in Databricks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608596-50F8-9879-9178-9F856C0C9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Cluster/Compute Issues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Under-provisioned (not enough cores, memory).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Over-provisioned (wasting cost, low utilization).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 startup due to cold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 Job Issues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skew (one partition too big).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 bottlenecks (too much data movement).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joins (broadcast join not used).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GC (garbage collection) pauses.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9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562E-827A-485D-B190-52D2630A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288847-B33A-FED7-11B9-D26F279575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Query Issues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Non-optimal query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 many small files → high metadata overhead.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scans due to missing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ZORDER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partition pruning.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Pipeline Issues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Poorly tuned batch sizes in streaming.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Delta Lake compaction.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Excessive retries due to bad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7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E3EB-AFB0-E6CD-2B7A-EEBAEB8E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Troubleshooting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07826-38C3-ED76-FE05-31661077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 Check Cluster Health</a:t>
            </a:r>
          </a:p>
          <a:p>
            <a:r>
              <a:rPr lang="en-US" dirty="0"/>
              <a:t>Use </a:t>
            </a:r>
            <a:r>
              <a:rPr lang="en-US" b="1" dirty="0"/>
              <a:t>Ganglia metrics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CPU / Memory utilization.</a:t>
            </a:r>
          </a:p>
          <a:p>
            <a:pPr lvl="1"/>
            <a:r>
              <a:rPr lang="en-US" dirty="0"/>
              <a:t>Executor failures, JVM GC time.</a:t>
            </a:r>
          </a:p>
          <a:p>
            <a:r>
              <a:rPr lang="en-US" dirty="0"/>
              <a:t>If underpowered → scale up node size.</a:t>
            </a:r>
          </a:p>
          <a:p>
            <a:r>
              <a:rPr lang="en-US" dirty="0"/>
              <a:t>If underutilized → reduce workers or enable autoscaling.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96B5-7F69-1D74-1C2F-BDA5F84E2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94B2D5-266C-2DFA-9D27-B63122DEC2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Analyze Spark UI / Job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 UI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(per job run).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DAG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where time is spent.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 Read/Write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excessive shuffle = slow.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Skewed partitions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one task much larger.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repartition()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salting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skew.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Query Execution (AQE)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auto-optimize joins/shuffles.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5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E414A-F08D-3E7F-88E2-D001928E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8764"/>
            <a:ext cx="10515600" cy="5678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Step 3: Optimize Queries</a:t>
            </a:r>
          </a:p>
          <a:p>
            <a:endParaRPr lang="en-IN" dirty="0"/>
          </a:p>
          <a:p>
            <a:r>
              <a:rPr lang="en-IN" dirty="0"/>
              <a:t>Use Query Profile in Databricks SQL.</a:t>
            </a:r>
          </a:p>
          <a:p>
            <a:endParaRPr lang="en-IN" dirty="0"/>
          </a:p>
          <a:p>
            <a:r>
              <a:rPr lang="en-IN" dirty="0"/>
              <a:t>Fix common issues:</a:t>
            </a:r>
          </a:p>
          <a:p>
            <a:endParaRPr lang="en-IN" dirty="0"/>
          </a:p>
          <a:p>
            <a:r>
              <a:rPr lang="en-IN" dirty="0"/>
              <a:t>Replace cross joins with proper keys.</a:t>
            </a:r>
          </a:p>
          <a:p>
            <a:endParaRPr lang="en-IN" dirty="0"/>
          </a:p>
          <a:p>
            <a:r>
              <a:rPr lang="en-IN" dirty="0"/>
              <a:t>Use broadcast joins for small tables (</a:t>
            </a:r>
            <a:r>
              <a:rPr lang="en-IN" dirty="0" err="1"/>
              <a:t>spark.sql.autoBroadcastJoinThreshold</a:t>
            </a:r>
            <a:r>
              <a:rPr lang="en-IN" dirty="0"/>
              <a:t>).</a:t>
            </a:r>
          </a:p>
          <a:p>
            <a:endParaRPr lang="en-IN" dirty="0"/>
          </a:p>
          <a:p>
            <a:r>
              <a:rPr lang="en-IN" dirty="0"/>
              <a:t>Apply partition pruning.</a:t>
            </a:r>
          </a:p>
          <a:p>
            <a:endParaRPr lang="en-IN" dirty="0"/>
          </a:p>
          <a:p>
            <a:r>
              <a:rPr lang="en-IN" dirty="0"/>
              <a:t>Run OPTIMIZE + ZORDER on Delta tables for faster reads.</a:t>
            </a:r>
          </a:p>
        </p:txBody>
      </p:sp>
    </p:spTree>
    <p:extLst>
      <p:ext uri="{BB962C8B-B14F-4D97-AF65-F5344CB8AC3E}">
        <p14:creationId xmlns:p14="http://schemas.microsoft.com/office/powerpoint/2010/main" val="296223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B298-2EA3-A24F-F4BF-784C6590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Step 4: Delta Lake Optimization</a:t>
            </a:r>
          </a:p>
          <a:p>
            <a:endParaRPr lang="en-US" dirty="0"/>
          </a:p>
          <a:p>
            <a:r>
              <a:rPr lang="en-US" dirty="0"/>
              <a:t>Issues: Too many small files, slow metadata ops.</a:t>
            </a:r>
          </a:p>
          <a:p>
            <a:endParaRPr lang="en-US" dirty="0"/>
          </a:p>
          <a:p>
            <a:r>
              <a:rPr lang="en-US" dirty="0"/>
              <a:t>Fix:</a:t>
            </a:r>
          </a:p>
          <a:p>
            <a:endParaRPr lang="en-US" dirty="0"/>
          </a:p>
          <a:p>
            <a:r>
              <a:rPr lang="en-US" dirty="0"/>
              <a:t>Use OPTIMIZE table for compaction.</a:t>
            </a:r>
          </a:p>
          <a:p>
            <a:endParaRPr lang="en-US" dirty="0"/>
          </a:p>
          <a:p>
            <a:r>
              <a:rPr lang="en-US" dirty="0"/>
              <a:t>Use VACUUM to clean stale files.</a:t>
            </a:r>
          </a:p>
          <a:p>
            <a:endParaRPr lang="en-US" dirty="0"/>
          </a:p>
          <a:p>
            <a:r>
              <a:rPr lang="en-US" dirty="0"/>
              <a:t>Enable Auto Compaction &amp; Optimize Writes.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14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065EE-88D4-42F9-6983-110B0BBE5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5: Streaming Jobs Troubleshooting</a:t>
            </a:r>
          </a:p>
          <a:p>
            <a:r>
              <a:rPr lang="en-US" dirty="0"/>
              <a:t>Check </a:t>
            </a:r>
            <a:r>
              <a:rPr lang="en-US" b="1" dirty="0"/>
              <a:t>batch duration vs processing time</a:t>
            </a:r>
            <a:r>
              <a:rPr lang="en-US" dirty="0"/>
              <a:t>.</a:t>
            </a:r>
          </a:p>
          <a:p>
            <a:r>
              <a:rPr lang="en-US" dirty="0"/>
              <a:t>If processing &gt; ingestion:</a:t>
            </a:r>
          </a:p>
          <a:p>
            <a:pPr lvl="1"/>
            <a:r>
              <a:rPr lang="en-US" dirty="0"/>
              <a:t>Scale out cluster.</a:t>
            </a:r>
          </a:p>
          <a:p>
            <a:pPr lvl="1"/>
            <a:r>
              <a:rPr lang="en-US" dirty="0"/>
              <a:t>Increase checkpoint frequency.</a:t>
            </a:r>
          </a:p>
          <a:p>
            <a:pPr lvl="1"/>
            <a:r>
              <a:rPr lang="en-US" dirty="0"/>
              <a:t>Tune Kafka/DLT batch sizes.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25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A854-9B8D-1FEB-1ECE-08E250D00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6: Monitor Costs vs Performance</a:t>
            </a:r>
          </a:p>
          <a:p>
            <a:r>
              <a:rPr lang="en-US" dirty="0"/>
              <a:t>Track </a:t>
            </a:r>
            <a:r>
              <a:rPr lang="en-US" b="1" dirty="0"/>
              <a:t>DBU usage</a:t>
            </a:r>
            <a:r>
              <a:rPr lang="en-US" dirty="0"/>
              <a:t> per job/cluster.</a:t>
            </a:r>
          </a:p>
          <a:p>
            <a:r>
              <a:rPr lang="en-US" dirty="0"/>
              <a:t>Right-size SQL warehouses:</a:t>
            </a:r>
          </a:p>
          <a:p>
            <a:pPr lvl="1"/>
            <a:r>
              <a:rPr lang="en-US" dirty="0"/>
              <a:t>Use serverless for unpredictable workloads.</a:t>
            </a:r>
          </a:p>
          <a:p>
            <a:pPr lvl="1"/>
            <a:r>
              <a:rPr lang="en-US" dirty="0"/>
              <a:t>Use classic for predictable workloads.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375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Office Theme</vt:lpstr>
      <vt:lpstr>PERFORMANCE TROUBLE SHOOOTING </vt:lpstr>
      <vt:lpstr>Common Performance Issues in Databricks </vt:lpstr>
      <vt:lpstr>PowerPoint Presentation</vt:lpstr>
      <vt:lpstr>Performance Troubleshooting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2025-08-23T16:26:33Z</dcterms:created>
  <dcterms:modified xsi:type="dcterms:W3CDTF">2025-08-23T16:26:33Z</dcterms:modified>
</cp:coreProperties>
</file>