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3ABF-C0D8-5A19-28F4-26B30BEAA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E128A-75E4-B935-7BBF-43BAE9DD1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86935-E2A6-E2C7-BBA0-67EC0487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2AFE-9D6D-DD8A-D0A9-A45DD637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84E6-9CD7-C624-595F-4197592C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1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34DE-C3AD-575A-3315-9A9A7C67F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90FA3-7043-AE07-AD4B-991055E16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DB0A-89B6-A1B9-74BB-1E12A3A1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CF53-A8EE-540C-AF80-22D2767E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0946-F303-E352-87C5-2DE5D781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9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BF3EC-D123-DAD8-199B-37FACCEC5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D089F-16BF-CDB3-622E-92BB2FF0C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15CA3-54A7-3190-3AA2-A7B02EF3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81D2-6F05-D199-EF1F-6364F7C5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CEA6-BA4F-C8E0-3CFE-0B65C867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4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8CD4-8133-E07D-56D5-8FC9AD03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E581-FE6B-4666-C334-6B6846EE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D976-BA69-1D78-C83D-E38E8A28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A24D-3BE6-12DA-41AD-CB7BD9FA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C4535-6202-0011-4B29-44205CF7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2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EBE9-AB3F-D8C0-F501-C98E34B6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E01E-4024-81C5-4014-1DA74C1E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0FA6-82FD-DEDC-53D3-08357D411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65E0-8049-9A9F-E2AA-B4F0023A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69F47-82D8-BD80-A349-DCFCE52B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1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9178-7D18-5B9D-450B-D00AE7F9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55679-955A-B760-7127-47E628E4E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F9610-0E22-BD04-F1E5-3E346EA21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65254-5533-59D7-CDB5-4942E4E0A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C69EC-481A-BC96-168F-FF3A1125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0A693-8088-6401-0ABC-B56B4BE7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2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37F7-D458-E47C-8359-C6D0C24F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C3BEC-59AA-89D3-2D49-951252BA1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1E14-2A0F-AED4-16B3-C9420B222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C42A1-4E26-5D7B-9A76-A450D1F05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EF408-9CD2-80A3-31B1-92BA01F3D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1711F-33D1-035E-02AF-D02B1350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09F06-1B95-5441-2BBD-9A438637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E1B05-45C9-71AC-9FE2-37050FD8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9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B5AB-9C54-9BAB-8A96-1CBF16F3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A1015-86BD-BE45-570A-B1CC8839E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8BF47-8CD8-237D-E2FE-F4B8C5EE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82B6-3433-4DF7-9D07-64F9558A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1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26CD1C-FDF0-C825-E353-4349E41E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C744B-F631-598B-69E9-AEAEDF60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26CB6-8FE0-9F92-4A62-3002C124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26BA6-D326-A91B-ED8E-CD5A8E80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E501-FE46-6796-8FF4-401D7FF9B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0EFD5A-3C05-4DF5-29BB-EE7C98E0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8C6B1-9A86-52AE-91C1-243A70DD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FE28E-67D0-D727-F748-4F0565F7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694B8-876D-EEDE-25E9-33BC571B0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26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C30DA-DEA9-DB46-A892-FEF87B7D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81A4D0-02ED-74B9-D5C6-41AEFE229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1C5F2-5CE7-2118-893F-E0F536412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302C1-0391-9AB1-2104-576DB64F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7729B-CB18-012B-02CB-300732E7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24841-7098-ED95-408B-F6852A9A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D0F8F6-5C96-7B53-18BE-A0004A21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AC047-C650-B817-377C-F2E962F1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B972-FDAA-78F0-267B-DF0218366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3CC33-9BC4-4DA7-B554-F856625F6201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DA17-D3E7-1D80-3F22-9613BAC97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1F2E-7A50-EA73-EB7D-9841BC64B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E1A3C-9D46-4D1A-B5EA-E6718FBAC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702F-F51E-05C9-2758-80465698A5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Performance Observability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2251C-C372-B634-C421-47525BF1E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77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94F1-AB0A-551D-3F87-C07DE965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Performance Observability?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7D02-D7A7-A856-7906-96D2455B6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Performance observability in Databricks means having </a:t>
            </a:r>
            <a:r>
              <a:rPr lang="en-IN" b="1" dirty="0"/>
              <a:t>visibility</a:t>
            </a:r>
            <a:r>
              <a:rPr lang="en-IN" dirty="0"/>
              <a:t> into:</a:t>
            </a:r>
          </a:p>
          <a:p>
            <a:r>
              <a:rPr lang="en-IN" b="1" dirty="0"/>
              <a:t>Cluster &amp; job resource usage</a:t>
            </a:r>
            <a:r>
              <a:rPr lang="en-IN" dirty="0"/>
              <a:t> (CPU, memory, disk, I/O).</a:t>
            </a:r>
          </a:p>
          <a:p>
            <a:r>
              <a:rPr lang="en-IN" b="1" dirty="0"/>
              <a:t>Query &amp; pipeline execution</a:t>
            </a:r>
            <a:r>
              <a:rPr lang="en-IN" dirty="0"/>
              <a:t> (latency, throughput, shuffle, skew).</a:t>
            </a:r>
          </a:p>
          <a:p>
            <a:r>
              <a:rPr lang="en-IN" b="1" dirty="0"/>
              <a:t>Cost efficiency</a:t>
            </a:r>
            <a:r>
              <a:rPr lang="en-IN" dirty="0"/>
              <a:t> (wasted resources, over-provisioned clusters).</a:t>
            </a:r>
          </a:p>
          <a:p>
            <a:r>
              <a:rPr lang="en-IN" b="1" dirty="0"/>
              <a:t>End-to-end monitoring</a:t>
            </a:r>
            <a:r>
              <a:rPr lang="en-IN" dirty="0"/>
              <a:t> across data engineering, ML, and BI workloads.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13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81BC-80F0-50EC-2137-4E2230AF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743"/>
            <a:ext cx="11353800" cy="1325563"/>
          </a:xfrm>
        </p:spPr>
        <p:txBody>
          <a:bodyPr/>
          <a:lstStyle/>
          <a:p>
            <a:r>
              <a:rPr lang="en-US" dirty="0"/>
              <a:t>Key Components of Performance Observability in Databricks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260D5-22F2-A657-466B-343E4F298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1. Cluster-Level Observability</a:t>
            </a:r>
          </a:p>
          <a:p>
            <a:r>
              <a:rPr lang="en-IN" b="1" dirty="0"/>
              <a:t>Ganglia Metrics</a:t>
            </a:r>
            <a:r>
              <a:rPr lang="en-IN" dirty="0"/>
              <a:t> (built-in UI):</a:t>
            </a:r>
          </a:p>
          <a:p>
            <a:pPr lvl="1"/>
            <a:r>
              <a:rPr lang="en-IN" dirty="0"/>
              <a:t>CPU &amp; memory utilization.</a:t>
            </a:r>
          </a:p>
          <a:p>
            <a:pPr lvl="1"/>
            <a:r>
              <a:rPr lang="en-IN" dirty="0"/>
              <a:t>Disk &amp; I/O metrics.</a:t>
            </a:r>
          </a:p>
          <a:p>
            <a:pPr lvl="1"/>
            <a:r>
              <a:rPr lang="en-IN" dirty="0"/>
              <a:t>Executor/driver JVM stats.</a:t>
            </a:r>
          </a:p>
          <a:p>
            <a:r>
              <a:rPr lang="en-IN" b="1" dirty="0"/>
              <a:t>Autoscaling Monitoring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How often clusters scale up/down.</a:t>
            </a:r>
          </a:p>
          <a:p>
            <a:pPr lvl="1"/>
            <a:r>
              <a:rPr lang="en-IN" dirty="0"/>
              <a:t>Detects under/over-utilization.</a:t>
            </a:r>
          </a:p>
          <a:p>
            <a:r>
              <a:rPr lang="en-IN" dirty="0"/>
              <a:t>Export metrics to:</a:t>
            </a:r>
          </a:p>
          <a:p>
            <a:pPr lvl="1"/>
            <a:r>
              <a:rPr lang="en-IN" b="1" dirty="0"/>
              <a:t>AWS CloudWatch</a:t>
            </a:r>
            <a:r>
              <a:rPr lang="en-IN" dirty="0"/>
              <a:t>, </a:t>
            </a:r>
            <a:r>
              <a:rPr lang="en-IN" b="1" dirty="0"/>
              <a:t>Azure Monitor</a:t>
            </a:r>
            <a:r>
              <a:rPr lang="en-IN" dirty="0"/>
              <a:t>, or </a:t>
            </a:r>
            <a:r>
              <a:rPr lang="en-IN" b="1" dirty="0"/>
              <a:t>GCP Monitoring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827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9EA7-820C-3AA8-C101-EB73C125E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2. Job &amp; Workflow Observability</a:t>
            </a:r>
          </a:p>
          <a:p>
            <a:r>
              <a:rPr lang="en-IN" b="1" dirty="0"/>
              <a:t>Jobs UI</a:t>
            </a:r>
            <a:r>
              <a:rPr lang="en-IN" dirty="0"/>
              <a:t> → track runtime, retries, failure reasons.</a:t>
            </a:r>
          </a:p>
          <a:p>
            <a:r>
              <a:rPr lang="en-IN" b="1" dirty="0"/>
              <a:t>Task observability</a:t>
            </a:r>
            <a:r>
              <a:rPr lang="en-IN" dirty="0"/>
              <a:t> → DAG view for multi-task workflows.</a:t>
            </a:r>
          </a:p>
          <a:p>
            <a:r>
              <a:rPr lang="en-IN" dirty="0"/>
              <a:t>Metrics:</a:t>
            </a:r>
          </a:p>
          <a:p>
            <a:pPr lvl="1"/>
            <a:r>
              <a:rPr lang="en-IN" dirty="0"/>
              <a:t>Job execution time.</a:t>
            </a:r>
          </a:p>
          <a:p>
            <a:pPr lvl="1"/>
            <a:r>
              <a:rPr lang="en-IN" dirty="0"/>
              <a:t>Task success/failure counts.</a:t>
            </a:r>
          </a:p>
          <a:p>
            <a:pPr lvl="1"/>
            <a:r>
              <a:rPr lang="en-IN" dirty="0"/>
              <a:t>SLA adherence.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66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0151F-01EF-D3F2-A2F8-1A6CF6D1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3. Query &amp; SQL Observability</a:t>
            </a:r>
          </a:p>
          <a:p>
            <a:r>
              <a:rPr lang="en-IN" b="1" dirty="0"/>
              <a:t>Query Profile</a:t>
            </a:r>
            <a:r>
              <a:rPr lang="en-IN" dirty="0"/>
              <a:t> (in Databricks SQL / notebooks):</a:t>
            </a:r>
          </a:p>
          <a:p>
            <a:pPr lvl="1"/>
            <a:r>
              <a:rPr lang="en-IN" dirty="0"/>
              <a:t>Execution plan (physical + logical).</a:t>
            </a:r>
          </a:p>
          <a:p>
            <a:pPr lvl="1"/>
            <a:r>
              <a:rPr lang="en-IN" dirty="0"/>
              <a:t>Shuffle size &amp; stage breakdown.</a:t>
            </a:r>
          </a:p>
          <a:p>
            <a:pPr lvl="1"/>
            <a:r>
              <a:rPr lang="en-IN" dirty="0"/>
              <a:t>Skewed partitions &amp; bottlenecks.</a:t>
            </a:r>
          </a:p>
          <a:p>
            <a:r>
              <a:rPr lang="en-IN" b="1" dirty="0"/>
              <a:t>Delta Lake Metrics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Table size, file counts, compaction stats.</a:t>
            </a:r>
          </a:p>
          <a:p>
            <a:pPr lvl="1"/>
            <a:r>
              <a:rPr lang="en-IN" dirty="0"/>
              <a:t>OPTIMIZE &amp; ZORDER effectiveness.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743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A2FF-F332-301C-0E7F-EE5E42AF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8D41-D830-708C-523B-6D477325E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4. Pipeline Observability (ETL / DLT)</a:t>
            </a:r>
          </a:p>
          <a:p>
            <a:r>
              <a:rPr lang="en-IN" b="1" dirty="0"/>
              <a:t>Delta Live Tables (DLT) UI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Lineage of tables &amp; views.</a:t>
            </a:r>
          </a:p>
          <a:p>
            <a:pPr lvl="1"/>
            <a:r>
              <a:rPr lang="en-IN" dirty="0"/>
              <a:t>Execution metrics per pipeline.</a:t>
            </a:r>
          </a:p>
          <a:p>
            <a:pPr lvl="1"/>
            <a:r>
              <a:rPr lang="en-IN" dirty="0"/>
              <a:t>Data quality expectations (passed/failed).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2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DD34-5C8A-027E-8E41-7E2E1A52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5. ML Observability</a:t>
            </a:r>
          </a:p>
          <a:p>
            <a:r>
              <a:rPr lang="en-IN" b="1" dirty="0" err="1"/>
              <a:t>MLflow</a:t>
            </a:r>
            <a:r>
              <a:rPr lang="en-IN" b="1" dirty="0"/>
              <a:t> Tracking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Training run metrics (accuracy, loss, latency).</a:t>
            </a:r>
          </a:p>
          <a:p>
            <a:pPr lvl="1"/>
            <a:r>
              <a:rPr lang="en-IN" dirty="0"/>
              <a:t>Resource usage per experiment.</a:t>
            </a:r>
          </a:p>
          <a:p>
            <a:r>
              <a:rPr lang="en-IN" b="1" dirty="0"/>
              <a:t>Feature Store monitoring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Access patterns.</a:t>
            </a:r>
          </a:p>
          <a:p>
            <a:pPr lvl="1"/>
            <a:r>
              <a:rPr lang="en-IN" dirty="0"/>
              <a:t>Feature drift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95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Performance Observability</vt:lpstr>
      <vt:lpstr>What is Performance Observability?</vt:lpstr>
      <vt:lpstr>Key Components of Performance Observability in Databricks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2025-08-23T16:12:04Z</dcterms:created>
  <dcterms:modified xsi:type="dcterms:W3CDTF">2025-08-23T16:13:40Z</dcterms:modified>
</cp:coreProperties>
</file>