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4418-0E9A-AA72-80A6-9739E069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6266A6-264A-A9CE-4AFE-08E12A1ABD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34F8D-8389-8BBB-0E9D-81F7345B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FDD1-7DD6-65F3-69C2-57D9EAD0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CE29-D2C4-8820-0DA9-027F85642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686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35002-11E0-30AC-2538-13C23F99E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55FF4-44EC-E55B-0771-6C2983A1F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0B669-9C3E-BB46-D2C0-F1DD96BF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3C94-B3B4-12B9-5671-407969E6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C6D8D-9040-D6BE-C840-5C4F792BE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3860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138855-FC04-A05C-E5CE-9AD9E6DF0D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8D9B-BE3A-2C0F-982A-E49AA1330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42FF-AE6A-11DA-E641-0C6B5122F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C3A7A-04BE-A878-AD59-578259584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4EF9-B522-FB6E-745C-785CB2646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213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926A-A989-06AB-8BC7-D0195ECDD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1A402-C533-21B9-F503-CD866395E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A789-0FC0-708D-FC88-6D063ACBD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2C2A1-62A9-71BB-6BA7-42246BD9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D811B-0BF9-FBFA-4A26-65544C6A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0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EDBAB-E4BE-4FFA-94BD-45048F88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25BE2-481E-AE25-22F6-1C84D99EF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C8ED9-9498-C7CD-6191-5AA807169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E6EF8-A615-D05A-0714-13E49A82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7E47D-9BE7-CE19-5258-716AF635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809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B94DE-CFB0-819A-33DF-AAB254750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240C-292C-5BE9-BCE8-D2C393EF7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CBA55-B5E0-BF78-4C71-D9E292ED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93087F-8FE0-066A-31B5-931CD5E63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F74A1-5BC6-B46B-2589-A6F36EA40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D56C8-6943-3BBA-F318-70F757F8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2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CBF41-BE79-85D2-6DC8-E9C6874F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D981A0-31B2-C6F8-EA21-8B5B59A38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180312-DAE4-928F-5F11-B24053D2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8E740-347C-CEDC-735F-D755CB53A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6F5434-8B3D-A71A-1C6E-BB539A9AA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F7316-0137-B80A-5E61-C44035A7C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C96DED-783E-1399-3A94-113C7E033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C83219-57A1-73C7-FC9E-E7651D33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083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2F635-1C37-4010-2946-1F095C27A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9B979-1F72-07DE-BDAC-27C2555DC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DE87D1-A7F7-24B8-C152-7A3182A49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608FDB-8927-F109-4F0D-B8614E5F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365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9CEC2F-6840-3848-04E9-0704D02DD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EE817-26D6-D699-F5DF-72481ACA5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C99A-EE79-7077-EC3C-E7F82D1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10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77A1-4A1B-D1C6-C4B5-D505502A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1CCA0-69F6-B3C4-4C24-4987A2D54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B8CD8-D04A-A6D7-FC45-C583E30AE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07823-7345-2C40-B90B-92D986CD8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7B598-D281-98A2-B602-530D9E48B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6754C6-ECD4-86E2-5664-2A5636FC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099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19DCC-BB8C-57B5-4260-3D716E82D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9ECBCE-110A-A49E-04DC-88C6732CF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529F0-7357-BBB5-A15A-8CEF7784C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05064-0889-60E0-7DCB-641257EEE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A5AC2-36B6-C23E-2249-76EAD8903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DF320-469E-4CC8-1D94-45AC3543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49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41366-6F59-A306-4693-AAEDB53C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513B3-732F-C359-D9DF-2969D07D7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E8416-91A5-A28E-A196-7841CBFEB4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AD227-C429-4A76-8DCB-1C27E33BA6AC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4F9F6-D3CB-AE9A-660A-D0E4A2E0F2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5B03E-7DE1-A821-627C-8931AC1FCF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33AB-A9FC-4DAA-B4D8-75DB1BEF6A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05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EE0127-9549-E8D5-A2F5-8E3FC0E7A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482"/>
            <a:ext cx="12192000" cy="593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646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2025-08-13T15:13:29Z</dcterms:created>
  <dcterms:modified xsi:type="dcterms:W3CDTF">2025-08-13T15:13:29Z</dcterms:modified>
</cp:coreProperties>
</file>