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E173-206A-A611-104C-DDBD0DF10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0DD6D-96B7-193A-CF45-47BB79BE8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0D2A9-933C-829E-C06A-18D4EE72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E1E4-44E7-7D77-846B-25833913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E885-B4B5-A33E-4714-788B6443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7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C970-168F-37AA-CBD4-A556722A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6BA50-B5AB-8D86-90B8-3F04C5168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E3EA5-0F31-47BA-095B-C5155DDA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CEA41-6C65-22AA-1FFE-F4830E37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1810-2E2F-9DE8-6FAC-F6EBDD37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7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FF88F-BF91-0105-0BE0-163F68595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2912E-5EE4-D3F4-849B-A75222C1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E42A-D284-3D1F-A1D5-15F4F7E2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BF05-4828-A717-D3E7-D1255765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B95B-3548-702F-05B7-31793B2C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6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49B6-0190-AF33-6F8E-F0A3AB8E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44A1-C6B8-BCD4-7849-D08DBB56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F5B1-DC93-6526-5D55-6482731E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0103-6C8B-DA66-D7EF-89FEBCCB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5FE3-FA3A-1FEF-6CBE-4713EFB0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45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6713-A650-4411-E57A-5D082AF1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70065-4FF9-3496-FC98-5852A8E13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4822-C365-312F-660C-5D101C7B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2826-DDB4-DA49-3C56-02637C34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90B3-EF85-C3F5-5F4B-A9FB221A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2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E660-6209-45F4-06AD-D75D2BFF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6E91-8822-9C93-A6A1-82ADF0ABA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E6D97-A318-3ECC-1438-A2381EA0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FD17-1011-F026-A866-95BD2735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DEBBC-31A9-01B4-9E38-814D5C74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2844-8F11-9BF3-11F6-DD166514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3A2F-33AA-D3EF-93AD-B1728C5A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A7134-01B2-09DB-3C4C-B57D602B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AF865-85D4-56E1-E91D-EC540448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C8313-349A-E993-B34E-3BD41A48F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AA194-416E-9E43-2440-A1FD633F1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B9163-C543-122A-6A95-7C4176B5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A45C7-179F-11B8-4F66-BEFA087D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5843D-2488-FDC1-348B-ED75F660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8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40AD-465C-7603-06DF-2F351E9B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B39DA-D043-E05A-448C-A9BDE6C2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C38A8-A7CC-5682-D8F7-B3CDDD2B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FCE41-5F55-D31C-4DE5-BC43A4C1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6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217A4-9AD9-5DA3-1B36-9B468B5D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40920-525F-2A56-789A-44B4974B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EEA70-C2EF-1E33-0E69-923FB8E7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E9C3-DCA1-285E-373C-4D69EE07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D5BC-18A0-25DE-5A48-7DBD8289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773BC-3D31-2F26-4F83-6DC2A2ED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2249-98B8-113B-2789-DDD41242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A5E6D-3CB2-6A60-90D1-56FC057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20EFE-9767-5B45-52DC-3416619B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A045-EFC1-FC99-DE18-21C7ECEC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3C7FF-C9A9-85E6-E345-1AC5638DA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DB563-25E1-A7DB-834D-065DD10DD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06491-9C38-4F4B-1501-F838BCF2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168F0-8BD1-ACE6-3FB1-02739A0E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33DC9-D30E-7E61-5162-CC87034F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19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3E62B-6248-6600-4FF2-02736E82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7701-9EA8-BE73-87E7-01666A877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9983-5941-3CA0-99C3-A02BDF5B4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7995-DB3C-41D3-97B3-9EBAC23614D5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EEB7-937D-DA85-21ED-4055C4B2C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9AB6-5337-97B7-BB7B-59D932490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044C-BE78-4C5F-B8CE-6FAFFC2AF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0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19223D-1E76-AA7C-1179-64DF8076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912"/>
            <a:ext cx="12192000" cy="62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4B47-168C-4A6D-7C6A-DCB1527E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F21C5-F560-325F-6189-2E70E468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spark.databricks.hive.metastore.glueCatalog.enabled</a:t>
            </a:r>
            <a:r>
              <a:rPr lang="en-IN" dirty="0"/>
              <a:t>: true</a:t>
            </a:r>
          </a:p>
          <a:p>
            <a:r>
              <a:rPr lang="en-IN" dirty="0" err="1"/>
              <a:t>spark.sql.catalog.glue.catalog-impl</a:t>
            </a:r>
            <a:r>
              <a:rPr lang="en-IN" dirty="0"/>
              <a:t>: </a:t>
            </a:r>
            <a:r>
              <a:rPr lang="en-IN" dirty="0" err="1"/>
              <a:t>org.apache.iceberg.aws.glue.GlueCatalog</a:t>
            </a:r>
            <a:endParaRPr lang="en-IN" dirty="0"/>
          </a:p>
          <a:p>
            <a:r>
              <a:rPr lang="en-IN" dirty="0" err="1"/>
              <a:t>spark.sql.catalog.glue.warehouse</a:t>
            </a:r>
            <a:r>
              <a:rPr lang="en-IN" dirty="0"/>
              <a:t>: s3://test112demo/</a:t>
            </a:r>
          </a:p>
        </p:txBody>
      </p:sp>
    </p:spTree>
    <p:extLst>
      <p:ext uri="{BB962C8B-B14F-4D97-AF65-F5344CB8AC3E}">
        <p14:creationId xmlns:p14="http://schemas.microsoft.com/office/powerpoint/2010/main" val="370361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3</cp:revision>
  <dcterms:created xsi:type="dcterms:W3CDTF">2025-08-13T15:24:58Z</dcterms:created>
  <dcterms:modified xsi:type="dcterms:W3CDTF">2025-08-13T22:26:08Z</dcterms:modified>
</cp:coreProperties>
</file>