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370" autoAdjust="0"/>
  </p:normalViewPr>
  <p:slideViewPr>
    <p:cSldViewPr>
      <p:cViewPr varScale="1">
        <p:scale>
          <a:sx n="79" d="100"/>
          <a:sy n="79" d="100"/>
        </p:scale>
        <p:origin x="108" y="6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механизм, позволяющий реализовать единый интерфейс для коллекций и избавиться от дублирования кода при переборе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6741481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pic>
        <p:nvPicPr>
          <p:cNvPr id="1026" name="Picture 2" descr="http://in-news.ru/upload/iblock/1a0/1a086a02cb62742d9128dacfc98dd0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1" y="3399884"/>
            <a:ext cx="3034680" cy="20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center-irk.info/sites/default/files/img_b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7" y="3410328"/>
            <a:ext cx="3040553" cy="20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rostavkinasport.ru/wp-content/uploads/2015/03/book_PNG21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17" y="1807664"/>
            <a:ext cx="1536107" cy="11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4435" y="180766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Книга</a:t>
            </a:r>
          </a:p>
          <a:p>
            <a:r>
              <a:rPr lang="ru-RU" sz="1400" dirty="0"/>
              <a:t>Автор</a:t>
            </a:r>
          </a:p>
          <a:p>
            <a:r>
              <a:rPr lang="ru-RU" sz="1400" dirty="0"/>
              <a:t>Название</a:t>
            </a:r>
          </a:p>
          <a:p>
            <a:r>
              <a:rPr lang="ru-RU" sz="1400" dirty="0"/>
              <a:t>Год публикации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05" y="5478988"/>
            <a:ext cx="341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Библиотека</a:t>
            </a:r>
          </a:p>
          <a:p>
            <a:r>
              <a:rPr lang="ru-RU" sz="1400" dirty="0"/>
              <a:t>Добавление книги</a:t>
            </a:r>
          </a:p>
          <a:p>
            <a:r>
              <a:rPr lang="ru-RU" sz="1400" dirty="0"/>
              <a:t>Количество книг</a:t>
            </a:r>
          </a:p>
          <a:p>
            <a:r>
              <a:rPr lang="ru-RU" sz="1400" dirty="0"/>
              <a:t>Доступ к книге по ее порядковому номеру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7907" y="549677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Каталог книг</a:t>
            </a:r>
          </a:p>
          <a:p>
            <a:r>
              <a:rPr lang="ru-RU" sz="1400" dirty="0"/>
              <a:t>Добавление книги в каталог</a:t>
            </a:r>
          </a:p>
          <a:p>
            <a:r>
              <a:rPr lang="ru-RU" sz="1400" dirty="0"/>
              <a:t>Список книг, отсортированный по названию</a:t>
            </a:r>
          </a:p>
        </p:txBody>
      </p: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способ вывода книг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6081751" cy="2849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7281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82500"/>
            <a:ext cx="232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523105"/>
            <a:ext cx="288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</a:t>
            </a:r>
            <a:r>
              <a:rPr lang="ru-RU" sz="3600" dirty="0" smtClean="0"/>
              <a:t>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5134</TotalTime>
  <Words>945</Words>
  <Application>Microsoft Office PowerPoint</Application>
  <PresentationFormat>On-screen Show (4:3)</PresentationFormat>
  <Paragraphs>394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Вывод книг</vt:lpstr>
      <vt:lpstr>PowerPoint Presentation</vt:lpstr>
      <vt:lpstr>Еще один способ вывода книг</vt:lpstr>
      <vt:lpstr>Паттерн «Итератор»</vt:lpstr>
      <vt:lpstr>Структура паттерна</vt:lpstr>
      <vt:lpstr>Внешние и внутренние итераторы</vt:lpstr>
      <vt:lpstr>Перебор в обратном направлении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453</cp:revision>
  <dcterms:created xsi:type="dcterms:W3CDTF">2016-02-02T19:36:42Z</dcterms:created>
  <dcterms:modified xsi:type="dcterms:W3CDTF">2018-06-17T16:56:45Z</dcterms:modified>
</cp:coreProperties>
</file>