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7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4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3FB8-515D-499E-8012-9CF8B6D47F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8CC9E-A02A-4713-AED8-AC8730A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headings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Hari Darukumalli</dc:creator>
  <cp:lastModifiedBy>Hari Darukumalli</cp:lastModifiedBy>
  <cp:revision>1</cp:revision>
  <dcterms:created xsi:type="dcterms:W3CDTF">2023-01-05T04:09:59Z</dcterms:created>
  <dcterms:modified xsi:type="dcterms:W3CDTF">2023-01-05T04:10:37Z</dcterms:modified>
</cp:coreProperties>
</file>