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B6-2F0D-E0C2-313E-5707EEDA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F68A2-1917-552E-F0BA-42B6CD26F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43D0-24E8-41EA-214B-E0B0A8FC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A581-6595-A522-B940-8ABAB94C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B453-10BB-01F2-A515-F05B2637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2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3040-2618-6F99-286A-413BF636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47B15-0716-8805-76CF-8471BA79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F725-7967-39B0-22E4-7CABEB5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AAE6-2E85-8D9F-8550-B9756EF8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EAED-F89C-85F5-21CD-FC1FE99A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473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12F70-006C-825E-E4DA-358F7BC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304B0-0817-F58D-4485-A9181726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C740-6A33-7B58-50B7-09380E7A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0E42-95BA-175B-A581-0B5CB707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FBE0-7877-668F-D1F0-A11E3B4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58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EB22-9C7A-AED8-A36F-C985BC32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013D-0697-6A93-18F8-010D2935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238B2-F996-1603-9297-54C2CD50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C7B6-D010-EE29-5FAB-A28BE89E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68502-9BBE-207E-FA8C-17707A1A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08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7610-A56E-BF56-06B5-1B446E6E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6202-DFEE-5711-6C94-3C8CFB2EE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FB4A9-6075-3B8C-03B9-94120716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3278-9D50-F733-FE64-5A20E498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9385-D986-DFAB-0DDB-70B4E295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23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13DE-B98C-9DD9-125D-326F13C6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5715-E76B-0060-417F-B97B9F29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ECDD2-1B1A-0F46-BDE3-A560C3B5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B473-EC5D-898D-EC33-72E93770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D20F1-FDA5-AC38-0D0C-66748CBF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8122C-1FD5-6B8B-60B3-9E6F93C5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69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5601-115C-0549-AB22-7C8BFC5E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5ABB-86CE-4A66-06A1-43A1B5B1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2BF0-5401-9C03-B7EF-3CF95D2CD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E2C30-DDF0-B178-6460-8425351E0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74C10-EDF3-B795-36D0-5BC2438A8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46D80-8593-A67D-1040-77452F9B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FF60B-0C5A-9B9A-E6A0-D26CA3A7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8BFDC-E1DB-E5B2-FC37-9FF4FAA9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61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D8C0-10DB-B8A5-FE84-99E1BF65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E6A7D-1401-7EC9-4A22-6D7B46D0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F43AD-0AC9-91DB-2936-A20258E7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175E0-B6CD-B5BB-781F-89B98298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91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917ED-89CB-7B7E-10A4-0D115929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71011-F177-47C1-9838-6D5C9CC7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2957-F5AB-F5CC-D89D-E1187434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24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A090-0798-1246-5BF4-A54FA4F2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3F22-7A82-5B2C-3F9C-8240EADF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36B63-306F-FF66-CB58-3FBF6F81A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4AA4F-D859-24ED-BD5C-9111104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E8674-3063-D47B-DE2F-F5C97048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134B4-1AF2-B42E-7E1F-CDFCCDFD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426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94B-A3E4-2D0E-8772-38411F8C5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D1AAC-741D-A1D1-99E1-97F5E70D5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0E0CD-29B0-52A7-FF23-F10C3E565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C45F9-047E-A82C-EC1D-D059ABCE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8BB5-5800-9FF2-AD71-6581757B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0807-4227-A41C-B272-4E537965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33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53BBC-EC62-5741-CDEF-EC892ABF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5B8A-99C3-8CDD-CB9F-2D76F51D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BA54-38A9-F2DE-3A7A-C46418D7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D4387-EBFF-425F-B64B-C27B36D875C9}" type="datetimeFigureOut">
              <a:rPr lang="en-ID" smtClean="0"/>
              <a:t>23/03/2025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D137-A777-6B81-150D-60A11F6EC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2F5A-87A9-5B41-23B3-1B2D1E60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E0F43-87B8-4991-B0A5-9A662164C53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98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2835-4286-C8D6-AFF3-15DC2CF29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531D8-CB63-8B48-71C9-EEF2F851D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7871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Hammam Afiq Murtadho</dc:creator>
  <cp:lastModifiedBy>Hammam Afiq Murtadho</cp:lastModifiedBy>
  <cp:revision>1</cp:revision>
  <dcterms:created xsi:type="dcterms:W3CDTF">2025-03-23T09:59:20Z</dcterms:created>
  <dcterms:modified xsi:type="dcterms:W3CDTF">2025-03-23T09:59:47Z</dcterms:modified>
</cp:coreProperties>
</file>