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3"/>
    <p:sldId id="296" r:id="rId4"/>
    <p:sldId id="304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86869" autoAdjust="0"/>
  </p:normalViewPr>
  <p:slideViewPr>
    <p:cSldViewPr snapToGrid="0">
      <p:cViewPr>
        <p:scale>
          <a:sx n="75" d="100"/>
          <a:sy n="75" d="100"/>
        </p:scale>
        <p:origin x="498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4942840"/>
            <a:ext cx="11153775" cy="854710"/>
          </a:xfrm>
        </p:spPr>
        <p:txBody>
          <a:bodyPr>
            <a:normAutofit lnSpcReduction="10000"/>
          </a:bodyPr>
          <a:lstStyle/>
          <a:p>
            <a:pPr algn="ctr"/>
            <a:r>
              <a:rPr lang="x-none" altLang="en-US" sz="2200">
                <a:latin typeface="+mn-ea"/>
                <a:sym typeface="+mn-ea"/>
              </a:rPr>
              <a:t>Jiechao Cheng, Rui Ren </a:t>
            </a:r>
            <a:endParaRPr lang="x-none" altLang="en-US" sz="2200">
              <a:latin typeface="+mn-ea"/>
              <a:sym typeface="+mn-ea"/>
            </a:endParaRPr>
          </a:p>
          <a:p>
            <a:pPr algn="ctr"/>
            <a:r>
              <a:rPr lang="x-none" altLang="en-US" sz="1800">
                <a:latin typeface="+mn-ea"/>
                <a:sym typeface="+mn-ea"/>
              </a:rPr>
              <a:t>jetrobert19@gmail.com</a:t>
            </a:r>
            <a:endParaRPr lang="x-none" altLang="en-US" sz="18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550" y="1355725"/>
            <a:ext cx="11280775" cy="2088515"/>
          </a:xfrm>
        </p:spPr>
        <p:txBody>
          <a:bodyPr>
            <a:normAutofit fontScale="90000"/>
          </a:bodyPr>
          <a:lstStyle/>
          <a:p>
            <a:pPr algn="ctr"/>
            <a:r>
              <a:rPr lang="x-none" altLang="en-US" sz="4800">
                <a:latin typeface="+mn-ea"/>
              </a:rPr>
              <a:t>Deep Convolutional Neural Networks for Anomaly Event Classification on Distributed Systems</a:t>
            </a:r>
            <a:endParaRPr lang="x-none" altLang="en-US" sz="480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lstStyle/>
          <a:p>
            <a:pPr algn="l"/>
            <a:r>
              <a:rPr lang="x-none" altLang="en-US" sz="2000" b="1">
                <a:latin typeface="+mn-ea"/>
                <a:sym typeface="+mn-ea"/>
              </a:rPr>
              <a:t>Background:</a:t>
            </a:r>
            <a:endParaRPr lang="x-none" altLang="en-US" sz="2000" b="1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Anomaly classification facilitates the anomaly detection of system operations and states, which including system events like unauthorized access or unexpected data wrote in the system.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Motivative:</a:t>
            </a:r>
            <a:r>
              <a:rPr lang="x-none" altLang="en-US" sz="2000">
                <a:latin typeface="+mn-ea"/>
                <a:sym typeface="+mn-ea"/>
              </a:rPr>
              <a:t>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Effectively categorize the records of abnormal operations, which can indicate problems of an application or server.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 b="1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Method:</a:t>
            </a:r>
            <a:endParaRPr lang="x-none" altLang="en-US" sz="2000" b="1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we employ Deep CNN architectures to build data-driven models for automated classification and predictions of the anomaly events detected from distributed system.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lstStyle/>
          <a:p>
            <a:pPr algn="l"/>
            <a:r>
              <a:rPr lang="x-none" altLang="en-US" sz="4400">
                <a:latin typeface="+mn-ea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 fontScale="90000" lnSpcReduction="10000"/>
          </a:bodyPr>
          <a:lstStyle/>
          <a:p>
            <a:pPr algn="l"/>
            <a:r>
              <a:rPr lang="x-none" altLang="en-US" sz="2000" b="1">
                <a:latin typeface="+mn-ea"/>
                <a:sym typeface="+mn-ea"/>
              </a:rPr>
              <a:t>Dataset:</a:t>
            </a:r>
            <a:endParaRPr lang="x-none" altLang="en-US" sz="2000" b="1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Hundreds of thousands of event-wise text logs spanning a period of a couple of months with consecutive days, preprocess, convert to numerically event-wise features, then normalize, as the input fed to the neural network.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Totally 14 different classes of anomaly events (i.e., network, database, memory, driver, security, disk).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Model Implementation:</a:t>
            </a:r>
            <a:endParaRPr lang="x-none" altLang="en-US" sz="2000" b="1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conv-layer + fully-conn layer (i.e., 2+1, 3+2, 5+3), inspired by LeNet, AlexNet and VGG-16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Hyper-parameter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    learning rate: 0.1~0.0001    |    hidden layer size: 16~128    |    dropout: 0.25~1.0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Evaluation Metrics:</a:t>
            </a:r>
            <a:endParaRPr lang="x-none" altLang="en-US" sz="2000" b="1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Best accuracy, recall, precision, f1-score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lstStyle/>
          <a:p>
            <a:pPr algn="l"/>
            <a:r>
              <a:rPr lang="x-none" altLang="en-US" sz="4400">
                <a:latin typeface="+mn-ea"/>
              </a:rPr>
              <a:t>Outline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lstStyle/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endParaRPr lang="x-none" altLang="en-US" sz="2000">
              <a:latin typeface="+mn-ea"/>
              <a:sym typeface="+mn-ea"/>
            </a:endParaRPr>
          </a:p>
          <a:p>
            <a:pPr algn="ctr"/>
            <a:r>
              <a:rPr lang="x-none" altLang="en-US" sz="2000">
                <a:latin typeface="+mn-ea"/>
                <a:sym typeface="+mn-ea"/>
              </a:rPr>
              <a:t>Macroarchitecture of VGG-16 (Fig. from Davi Frossard)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lstStyle/>
          <a:p>
            <a:pPr algn="l"/>
            <a:r>
              <a:rPr lang="x-none" altLang="en-US" sz="4400">
                <a:latin typeface="+mn-ea"/>
              </a:rPr>
              <a:t>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025" y="1323340"/>
            <a:ext cx="7472680" cy="438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Kingsoft Office WPP</Application>
  <PresentationFormat>宽屏</PresentationFormat>
  <Paragraphs>45</Paragraphs>
  <Slides>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Deep Convolutional Neural Networks for Anomaly Event Classification on Distributed Systems</vt:lpstr>
      <vt:lpstr>Outline</vt:lpstr>
      <vt:lpstr>Outline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stephen</dc:creator>
  <cp:lastModifiedBy>stephen</cp:lastModifiedBy>
  <cp:revision>210</cp:revision>
  <dcterms:created xsi:type="dcterms:W3CDTF">2017-09-13T03:41:42Z</dcterms:created>
  <dcterms:modified xsi:type="dcterms:W3CDTF">2017-09-13T03:41:42Z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