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firstSlideNum="0" strictFirstAndLastChars="0" saveSubsetFonts="1" showSpecialPlsOnTitleSld="0">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72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18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None/>
              <a:defRPr b="0" i="0" sz="18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None/>
              <a:defRPr b="0" i="0" sz="18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None/>
              <a:defRPr b="0" i="0" sz="18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None/>
              <a:defRPr b="0" i="0" sz="18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None/>
              <a:defRPr b="0" i="0" sz="1800" u="none" cap="none" strike="noStrike">
                <a:solidFill>
                  <a:srgbClr val="000000"/>
                </a:solidFill>
                <a:latin typeface="Arial"/>
                <a:ea typeface="Arial"/>
                <a:cs typeface="Arial"/>
                <a:sym typeface="Arial"/>
              </a:defRPr>
            </a:lvl6pPr>
            <a:lvl7pPr indent="0" lvl="6" marL="3200400" marR="0" rtl="0" algn="l">
              <a:lnSpc>
                <a:spcPct val="100000"/>
              </a:lnSpc>
              <a:spcBef>
                <a:spcPts val="0"/>
              </a:spcBef>
              <a:spcAft>
                <a:spcPts val="0"/>
              </a:spcAft>
              <a:buNone/>
              <a:defRPr b="0" i="0" sz="1800" u="none" cap="none" strike="noStrike">
                <a:solidFill>
                  <a:srgbClr val="000000"/>
                </a:solidFill>
                <a:latin typeface="Arial"/>
                <a:ea typeface="Arial"/>
                <a:cs typeface="Arial"/>
                <a:sym typeface="Arial"/>
              </a:defRPr>
            </a:lvl7pPr>
            <a:lvl8pPr indent="0" lvl="7" marL="4572000" marR="0" rtl="0" algn="l">
              <a:lnSpc>
                <a:spcPct val="100000"/>
              </a:lnSpc>
              <a:spcBef>
                <a:spcPts val="0"/>
              </a:spcBef>
              <a:spcAft>
                <a:spcPts val="0"/>
              </a:spcAft>
              <a:buNone/>
              <a:defRPr b="0" i="0" sz="1800" u="none" cap="none" strike="noStrike">
                <a:solidFill>
                  <a:srgbClr val="000000"/>
                </a:solidFill>
                <a:latin typeface="Arial"/>
                <a:ea typeface="Arial"/>
                <a:cs typeface="Arial"/>
                <a:sym typeface="Arial"/>
              </a:defRPr>
            </a:lvl8pPr>
            <a:lvl9pPr indent="0" lvl="8" marL="6400800" marR="0" rtl="0" algn="l">
              <a:lnSpc>
                <a:spcPct val="100000"/>
              </a:lnSpc>
              <a:spcBef>
                <a:spcPts val="0"/>
              </a:spcBef>
              <a:spcAft>
                <a:spcPts val="0"/>
              </a:spcAft>
              <a:buNone/>
              <a:defRPr b="0" i="0" sz="1800" u="none" cap="none" strike="noStrike">
                <a:solidFill>
                  <a:srgbClr val="000000"/>
                </a:solidFill>
                <a:latin typeface="Arial"/>
                <a:ea typeface="Arial"/>
                <a:cs typeface="Arial"/>
                <a:sym typeface="Arial"/>
              </a:defRPr>
            </a:lvl9pPr>
          </a:lstStyle>
          <a:p/>
        </p:txBody>
      </p:sp>
      <p:sp>
        <p:nvSpPr>
          <p:cNvPr id="4" name="Shape 4"/>
          <p:cNvSpPr txBox="1"/>
          <p:nvPr>
            <p:ph idx="10" type="dt"/>
          </p:nvPr>
        </p:nvSpPr>
        <p:spPr>
          <a:xfrm>
            <a:off x="3884612" y="0"/>
            <a:ext cx="2971799" cy="457200"/>
          </a:xfrm>
          <a:prstGeom prst="rect">
            <a:avLst/>
          </a:prstGeom>
          <a:noFill/>
          <a:ln>
            <a:noFill/>
          </a:ln>
        </p:spPr>
        <p:txBody>
          <a:bodyPr anchorCtr="0" anchor="t" bIns="91425" lIns="91425" rIns="91425" tIns="91425"/>
          <a:lstStyle>
            <a:lvl1pPr indent="0" lvl="0" marL="0" marR="0" rtl="0" algn="r">
              <a:lnSpc>
                <a:spcPct val="100000"/>
              </a:lnSpc>
              <a:spcBef>
                <a:spcPts val="0"/>
              </a:spcBef>
              <a:spcAft>
                <a:spcPts val="0"/>
              </a:spcAft>
              <a:buNone/>
              <a:defRPr b="0" i="0" sz="1200" u="none" cap="none" strike="noStrike">
                <a:solidFill>
                  <a:srgbClr val="000000"/>
                </a:solidFill>
                <a:latin typeface="Calibri"/>
                <a:ea typeface="Calibri"/>
                <a:cs typeface="Calibri"/>
                <a:sym typeface="Calibri"/>
              </a:defRPr>
            </a:lvl1pPr>
            <a:lvl2pPr indent="0" lvl="1" marL="457200" marR="0" rtl="0" algn="l">
              <a:lnSpc>
                <a:spcPct val="100000"/>
              </a:lnSpc>
              <a:spcBef>
                <a:spcPts val="0"/>
              </a:spcBef>
              <a:spcAft>
                <a:spcPts val="0"/>
              </a:spcAft>
              <a:buNone/>
              <a:defRPr b="0" i="0" sz="18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None/>
              <a:defRPr b="0" i="0" sz="18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None/>
              <a:defRPr b="0" i="0" sz="18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None/>
              <a:defRPr b="0" i="0" sz="18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None/>
              <a:defRPr b="0" i="0" sz="1800" u="none" cap="none" strike="noStrike">
                <a:solidFill>
                  <a:srgbClr val="000000"/>
                </a:solidFill>
                <a:latin typeface="Arial"/>
                <a:ea typeface="Arial"/>
                <a:cs typeface="Arial"/>
                <a:sym typeface="Arial"/>
              </a:defRPr>
            </a:lvl6pPr>
            <a:lvl7pPr indent="0" lvl="6" marL="3200400" marR="0" rtl="0" algn="l">
              <a:lnSpc>
                <a:spcPct val="100000"/>
              </a:lnSpc>
              <a:spcBef>
                <a:spcPts val="0"/>
              </a:spcBef>
              <a:spcAft>
                <a:spcPts val="0"/>
              </a:spcAft>
              <a:buNone/>
              <a:defRPr b="0" i="0" sz="1800" u="none" cap="none" strike="noStrike">
                <a:solidFill>
                  <a:srgbClr val="000000"/>
                </a:solidFill>
                <a:latin typeface="Arial"/>
                <a:ea typeface="Arial"/>
                <a:cs typeface="Arial"/>
                <a:sym typeface="Arial"/>
              </a:defRPr>
            </a:lvl7pPr>
            <a:lvl8pPr indent="0" lvl="7" marL="4572000" marR="0" rtl="0" algn="l">
              <a:lnSpc>
                <a:spcPct val="100000"/>
              </a:lnSpc>
              <a:spcBef>
                <a:spcPts val="0"/>
              </a:spcBef>
              <a:spcAft>
                <a:spcPts val="0"/>
              </a:spcAft>
              <a:buNone/>
              <a:defRPr b="0" i="0" sz="1800" u="none" cap="none" strike="noStrike">
                <a:solidFill>
                  <a:srgbClr val="000000"/>
                </a:solidFill>
                <a:latin typeface="Arial"/>
                <a:ea typeface="Arial"/>
                <a:cs typeface="Arial"/>
                <a:sym typeface="Arial"/>
              </a:defRPr>
            </a:lvl8pPr>
            <a:lvl9pPr indent="0" lvl="8" marL="6400800" marR="0" rtl="0" algn="l">
              <a:lnSpc>
                <a:spcPct val="100000"/>
              </a:lnSpc>
              <a:spcBef>
                <a:spcPts val="0"/>
              </a:spcBef>
              <a:spcAft>
                <a:spcPts val="0"/>
              </a:spcAft>
              <a:buNone/>
              <a:defRPr b="0" i="0" sz="1800" u="none" cap="none" strike="noStrike">
                <a:solidFill>
                  <a:srgbClr val="000000"/>
                </a:solidFill>
                <a:latin typeface="Arial"/>
                <a:ea typeface="Arial"/>
                <a:cs typeface="Arial"/>
                <a:sym typeface="Arial"/>
              </a:defRPr>
            </a:lvl9pPr>
          </a:lstStyle>
          <a:p/>
        </p:txBody>
      </p:sp>
      <p:sp>
        <p:nvSpPr>
          <p:cNvPr id="5" name="Shape 5"/>
          <p:cNvSpPr/>
          <p:nvPr>
            <p:ph idx="3"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a:headEnd len="med" w="med" type="none"/>
            <a:tailEnd len="med" w="med" type="none"/>
          </a:ln>
        </p:spPr>
      </p:sp>
      <p:sp>
        <p:nvSpPr>
          <p:cNvPr id="6" name="Shape 6"/>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7" name="Shape 7"/>
          <p:cNvSpPr txBox="1"/>
          <p:nvPr>
            <p:ph idx="11" type="ftr"/>
          </p:nvPr>
        </p:nvSpPr>
        <p:spPr>
          <a:xfrm>
            <a:off x="0" y="8685211"/>
            <a:ext cx="2971799" cy="457200"/>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None/>
              <a:defRPr b="0" i="0" sz="18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None/>
              <a:defRPr b="0" i="0" sz="18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None/>
              <a:defRPr b="0" i="0" sz="18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None/>
              <a:defRPr b="0" i="0" sz="18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None/>
              <a:defRPr b="0" i="0" sz="18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None/>
              <a:defRPr b="0" i="0" sz="1800" u="none" cap="none" strike="noStrike">
                <a:solidFill>
                  <a:srgbClr val="000000"/>
                </a:solidFill>
                <a:latin typeface="Arial"/>
                <a:ea typeface="Arial"/>
                <a:cs typeface="Arial"/>
                <a:sym typeface="Arial"/>
              </a:defRPr>
            </a:lvl6pPr>
            <a:lvl7pPr indent="0" lvl="6" marL="3200400" marR="0" rtl="0" algn="l">
              <a:lnSpc>
                <a:spcPct val="100000"/>
              </a:lnSpc>
              <a:spcBef>
                <a:spcPts val="0"/>
              </a:spcBef>
              <a:spcAft>
                <a:spcPts val="0"/>
              </a:spcAft>
              <a:buNone/>
              <a:defRPr b="0" i="0" sz="1800" u="none" cap="none" strike="noStrike">
                <a:solidFill>
                  <a:srgbClr val="000000"/>
                </a:solidFill>
                <a:latin typeface="Arial"/>
                <a:ea typeface="Arial"/>
                <a:cs typeface="Arial"/>
                <a:sym typeface="Arial"/>
              </a:defRPr>
            </a:lvl7pPr>
            <a:lvl8pPr indent="0" lvl="7" marL="4572000" marR="0" rtl="0" algn="l">
              <a:lnSpc>
                <a:spcPct val="100000"/>
              </a:lnSpc>
              <a:spcBef>
                <a:spcPts val="0"/>
              </a:spcBef>
              <a:spcAft>
                <a:spcPts val="0"/>
              </a:spcAft>
              <a:buNone/>
              <a:defRPr b="0" i="0" sz="1800" u="none" cap="none" strike="noStrike">
                <a:solidFill>
                  <a:srgbClr val="000000"/>
                </a:solidFill>
                <a:latin typeface="Arial"/>
                <a:ea typeface="Arial"/>
                <a:cs typeface="Arial"/>
                <a:sym typeface="Arial"/>
              </a:defRPr>
            </a:lvl8pPr>
            <a:lvl9pPr indent="0" lvl="8" marL="6400800" marR="0" rtl="0" algn="l">
              <a:lnSpc>
                <a:spcPct val="100000"/>
              </a:lnSpc>
              <a:spcBef>
                <a:spcPts val="0"/>
              </a:spcBef>
              <a:spcAft>
                <a:spcPts val="0"/>
              </a:spcAft>
              <a:buNone/>
              <a:defRPr b="0" i="0" sz="1800" u="none" cap="none" strike="noStrike">
                <a:solidFill>
                  <a:srgbClr val="000000"/>
                </a:solidFill>
                <a:latin typeface="Arial"/>
                <a:ea typeface="Arial"/>
                <a:cs typeface="Arial"/>
                <a:sym typeface="Arial"/>
              </a:defRPr>
            </a:lvl9pPr>
          </a:lstStyle>
          <a:p/>
        </p:txBody>
      </p:sp>
      <p:sp>
        <p:nvSpPr>
          <p:cNvPr id="8" name="Shape 8"/>
          <p:cNvSpPr txBox="1"/>
          <p:nvPr>
            <p:ph idx="12" type="sldNum"/>
          </p:nvPr>
        </p:nvSpPr>
        <p:spPr>
          <a:xfrm>
            <a:off x="3884612" y="8685211"/>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rgbClr val="000000"/>
              </a:buClr>
              <a:buSzPct val="250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 name="Shape 58"/>
        <p:cNvGrpSpPr/>
        <p:nvPr/>
      </p:nvGrpSpPr>
      <p:grpSpPr>
        <a:xfrm>
          <a:off x="0" y="0"/>
          <a:ext cx="0" cy="0"/>
          <a:chOff x="0" y="0"/>
          <a:chExt cx="0" cy="0"/>
        </a:xfrm>
      </p:grpSpPr>
      <p:sp>
        <p:nvSpPr>
          <p:cNvPr id="59" name="Shape 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60" name="Shape 6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
        <p:nvSpPr>
          <p:cNvPr id="154" name="Shape 15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55" name="Shape 155"/>
          <p:cNvSpPr txBox="1"/>
          <p:nvPr>
            <p:ph idx="12" type="sldNum"/>
          </p:nvPr>
        </p:nvSpPr>
        <p:spPr>
          <a:xfrm>
            <a:off x="3884612" y="8685211"/>
            <a:ext cx="2971799" cy="457200"/>
          </a:xfrm>
          <a:prstGeom prst="rect">
            <a:avLst/>
          </a:prstGeom>
        </p:spPr>
        <p:txBody>
          <a:bodyPr anchorCtr="0" anchor="b" bIns="45700" lIns="91425" rIns="91425" tIns="45700">
            <a:noAutofit/>
          </a:bodyPr>
          <a:lstStyle/>
          <a:p>
            <a:pPr lvl="0">
              <a:spcBef>
                <a:spcPts val="0"/>
              </a:spcBef>
              <a:buClr>
                <a:srgbClr val="000000"/>
              </a:buClr>
              <a:buSzPct val="25000"/>
              <a:buFont typeface="Calibri"/>
              <a:buNone/>
            </a:pPr>
            <a:fld id="{00000000-1234-1234-1234-123412341234}" type="slidenum">
              <a:rPr lang="en-US"/>
              <a:t>‹#›</a:t>
            </a:fld>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2" name="Shape 162"/>
        <p:cNvGrpSpPr/>
        <p:nvPr/>
      </p:nvGrpSpPr>
      <p:grpSpPr>
        <a:xfrm>
          <a:off x="0" y="0"/>
          <a:ext cx="0" cy="0"/>
          <a:chOff x="0" y="0"/>
          <a:chExt cx="0" cy="0"/>
        </a:xfrm>
      </p:grpSpPr>
      <p:sp>
        <p:nvSpPr>
          <p:cNvPr id="163" name="Shape 16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164" name="Shape 16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2" name="Shape 172"/>
        <p:cNvGrpSpPr/>
        <p:nvPr/>
      </p:nvGrpSpPr>
      <p:grpSpPr>
        <a:xfrm>
          <a:off x="0" y="0"/>
          <a:ext cx="0" cy="0"/>
          <a:chOff x="0" y="0"/>
          <a:chExt cx="0" cy="0"/>
        </a:xfrm>
      </p:grpSpPr>
      <p:sp>
        <p:nvSpPr>
          <p:cNvPr id="173" name="Shape 17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174" name="Shape 17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2" name="Shape 182"/>
        <p:cNvGrpSpPr/>
        <p:nvPr/>
      </p:nvGrpSpPr>
      <p:grpSpPr>
        <a:xfrm>
          <a:off x="0" y="0"/>
          <a:ext cx="0" cy="0"/>
          <a:chOff x="0" y="0"/>
          <a:chExt cx="0" cy="0"/>
        </a:xfrm>
      </p:grpSpPr>
      <p:sp>
        <p:nvSpPr>
          <p:cNvPr id="183" name="Shape 18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184" name="Shape 18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2" name="Shape 192"/>
        <p:cNvGrpSpPr/>
        <p:nvPr/>
      </p:nvGrpSpPr>
      <p:grpSpPr>
        <a:xfrm>
          <a:off x="0" y="0"/>
          <a:ext cx="0" cy="0"/>
          <a:chOff x="0" y="0"/>
          <a:chExt cx="0" cy="0"/>
        </a:xfrm>
      </p:grpSpPr>
      <p:sp>
        <p:nvSpPr>
          <p:cNvPr id="193" name="Shape 19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194" name="Shape 19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2" name="Shape 202"/>
        <p:cNvGrpSpPr/>
        <p:nvPr/>
      </p:nvGrpSpPr>
      <p:grpSpPr>
        <a:xfrm>
          <a:off x="0" y="0"/>
          <a:ext cx="0" cy="0"/>
          <a:chOff x="0" y="0"/>
          <a:chExt cx="0" cy="0"/>
        </a:xfrm>
      </p:grpSpPr>
      <p:sp>
        <p:nvSpPr>
          <p:cNvPr id="203" name="Shape 20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204" name="Shape 20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2" name="Shape 212"/>
        <p:cNvGrpSpPr/>
        <p:nvPr/>
      </p:nvGrpSpPr>
      <p:grpSpPr>
        <a:xfrm>
          <a:off x="0" y="0"/>
          <a:ext cx="0" cy="0"/>
          <a:chOff x="0" y="0"/>
          <a:chExt cx="0" cy="0"/>
        </a:xfrm>
      </p:grpSpPr>
      <p:sp>
        <p:nvSpPr>
          <p:cNvPr id="213" name="Shape 21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214" name="Shape 21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2" name="Shape 222"/>
        <p:cNvGrpSpPr/>
        <p:nvPr/>
      </p:nvGrpSpPr>
      <p:grpSpPr>
        <a:xfrm>
          <a:off x="0" y="0"/>
          <a:ext cx="0" cy="0"/>
          <a:chOff x="0" y="0"/>
          <a:chExt cx="0" cy="0"/>
        </a:xfrm>
      </p:grpSpPr>
      <p:sp>
        <p:nvSpPr>
          <p:cNvPr id="223" name="Shape 22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224" name="Shape 22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1" name="Shape 231"/>
        <p:cNvGrpSpPr/>
        <p:nvPr/>
      </p:nvGrpSpPr>
      <p:grpSpPr>
        <a:xfrm>
          <a:off x="0" y="0"/>
          <a:ext cx="0" cy="0"/>
          <a:chOff x="0" y="0"/>
          <a:chExt cx="0" cy="0"/>
        </a:xfrm>
      </p:grpSpPr>
      <p:sp>
        <p:nvSpPr>
          <p:cNvPr id="232" name="Shape 23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233" name="Shape 23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1" name="Shape 241"/>
        <p:cNvGrpSpPr/>
        <p:nvPr/>
      </p:nvGrpSpPr>
      <p:grpSpPr>
        <a:xfrm>
          <a:off x="0" y="0"/>
          <a:ext cx="0" cy="0"/>
          <a:chOff x="0" y="0"/>
          <a:chExt cx="0" cy="0"/>
        </a:xfrm>
      </p:grpSpPr>
      <p:sp>
        <p:nvSpPr>
          <p:cNvPr id="242" name="Shape 24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243" name="Shape 24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67" name="Shape 67"/>
          <p:cNvSpPr txBox="1"/>
          <p:nvPr>
            <p:ph idx="12" type="sldNum"/>
          </p:nvPr>
        </p:nvSpPr>
        <p:spPr>
          <a:xfrm>
            <a:off x="3884612" y="8685211"/>
            <a:ext cx="2971799" cy="457200"/>
          </a:xfrm>
          <a:prstGeom prst="rect">
            <a:avLst/>
          </a:prstGeom>
        </p:spPr>
        <p:txBody>
          <a:bodyPr anchorCtr="0" anchor="b" bIns="45700" lIns="91425" rIns="91425" tIns="45700">
            <a:noAutofit/>
          </a:bodyPr>
          <a:lstStyle/>
          <a:p>
            <a:pPr lvl="0">
              <a:spcBef>
                <a:spcPts val="0"/>
              </a:spcBef>
              <a:buClr>
                <a:srgbClr val="000000"/>
              </a:buClr>
              <a:buSzPct val="25000"/>
              <a:buFont typeface="Calibri"/>
              <a:buNone/>
            </a:pPr>
            <a:fld id="{00000000-1234-1234-1234-123412341234}" type="slidenum">
              <a:rPr lang="en-US"/>
              <a:t>‹#›</a:t>
            </a:fld>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3" name="Shape 253"/>
        <p:cNvGrpSpPr/>
        <p:nvPr/>
      </p:nvGrpSpPr>
      <p:grpSpPr>
        <a:xfrm>
          <a:off x="0" y="0"/>
          <a:ext cx="0" cy="0"/>
          <a:chOff x="0" y="0"/>
          <a:chExt cx="0" cy="0"/>
        </a:xfrm>
      </p:grpSpPr>
      <p:sp>
        <p:nvSpPr>
          <p:cNvPr id="254" name="Shape 25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255" name="Shape 25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3" name="Shape 263"/>
        <p:cNvGrpSpPr/>
        <p:nvPr/>
      </p:nvGrpSpPr>
      <p:grpSpPr>
        <a:xfrm>
          <a:off x="0" y="0"/>
          <a:ext cx="0" cy="0"/>
          <a:chOff x="0" y="0"/>
          <a:chExt cx="0" cy="0"/>
        </a:xfrm>
      </p:grpSpPr>
      <p:sp>
        <p:nvSpPr>
          <p:cNvPr id="264" name="Shape 26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265" name="Shape 26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4" name="Shape 274"/>
        <p:cNvGrpSpPr/>
        <p:nvPr/>
      </p:nvGrpSpPr>
      <p:grpSpPr>
        <a:xfrm>
          <a:off x="0" y="0"/>
          <a:ext cx="0" cy="0"/>
          <a:chOff x="0" y="0"/>
          <a:chExt cx="0" cy="0"/>
        </a:xfrm>
      </p:grpSpPr>
      <p:sp>
        <p:nvSpPr>
          <p:cNvPr id="275" name="Shape 27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276" name="Shape 27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4" name="Shape 284"/>
        <p:cNvGrpSpPr/>
        <p:nvPr/>
      </p:nvGrpSpPr>
      <p:grpSpPr>
        <a:xfrm>
          <a:off x="0" y="0"/>
          <a:ext cx="0" cy="0"/>
          <a:chOff x="0" y="0"/>
          <a:chExt cx="0" cy="0"/>
        </a:xfrm>
      </p:grpSpPr>
      <p:sp>
        <p:nvSpPr>
          <p:cNvPr id="285" name="Shape 28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286" name="Shape 28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4" name="Shape 294"/>
        <p:cNvGrpSpPr/>
        <p:nvPr/>
      </p:nvGrpSpPr>
      <p:grpSpPr>
        <a:xfrm>
          <a:off x="0" y="0"/>
          <a:ext cx="0" cy="0"/>
          <a:chOff x="0" y="0"/>
          <a:chExt cx="0" cy="0"/>
        </a:xfrm>
      </p:grpSpPr>
      <p:sp>
        <p:nvSpPr>
          <p:cNvPr id="295" name="Shape 29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296" name="Shape 29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4" name="Shape 304"/>
        <p:cNvGrpSpPr/>
        <p:nvPr/>
      </p:nvGrpSpPr>
      <p:grpSpPr>
        <a:xfrm>
          <a:off x="0" y="0"/>
          <a:ext cx="0" cy="0"/>
          <a:chOff x="0" y="0"/>
          <a:chExt cx="0" cy="0"/>
        </a:xfrm>
      </p:grpSpPr>
      <p:sp>
        <p:nvSpPr>
          <p:cNvPr id="305" name="Shape 30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306" name="Shape 30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4" name="Shape 314"/>
        <p:cNvGrpSpPr/>
        <p:nvPr/>
      </p:nvGrpSpPr>
      <p:grpSpPr>
        <a:xfrm>
          <a:off x="0" y="0"/>
          <a:ext cx="0" cy="0"/>
          <a:chOff x="0" y="0"/>
          <a:chExt cx="0" cy="0"/>
        </a:xfrm>
      </p:grpSpPr>
      <p:sp>
        <p:nvSpPr>
          <p:cNvPr id="315" name="Shape 31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316" name="Shape 31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4" name="Shape 324"/>
        <p:cNvGrpSpPr/>
        <p:nvPr/>
      </p:nvGrpSpPr>
      <p:grpSpPr>
        <a:xfrm>
          <a:off x="0" y="0"/>
          <a:ext cx="0" cy="0"/>
          <a:chOff x="0" y="0"/>
          <a:chExt cx="0" cy="0"/>
        </a:xfrm>
      </p:grpSpPr>
      <p:sp>
        <p:nvSpPr>
          <p:cNvPr id="325" name="Shape 32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326" name="Shape 32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5" name="Shape 335"/>
        <p:cNvGrpSpPr/>
        <p:nvPr/>
      </p:nvGrpSpPr>
      <p:grpSpPr>
        <a:xfrm>
          <a:off x="0" y="0"/>
          <a:ext cx="0" cy="0"/>
          <a:chOff x="0" y="0"/>
          <a:chExt cx="0" cy="0"/>
        </a:xfrm>
      </p:grpSpPr>
      <p:sp>
        <p:nvSpPr>
          <p:cNvPr id="336" name="Shape 33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337" name="Shape 33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5" name="Shape 345"/>
        <p:cNvGrpSpPr/>
        <p:nvPr/>
      </p:nvGrpSpPr>
      <p:grpSpPr>
        <a:xfrm>
          <a:off x="0" y="0"/>
          <a:ext cx="0" cy="0"/>
          <a:chOff x="0" y="0"/>
          <a:chExt cx="0" cy="0"/>
        </a:xfrm>
      </p:grpSpPr>
      <p:sp>
        <p:nvSpPr>
          <p:cNvPr id="346" name="Shape 34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347" name="Shape 34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 name="Shape 76"/>
        <p:cNvGrpSpPr/>
        <p:nvPr/>
      </p:nvGrpSpPr>
      <p:grpSpPr>
        <a:xfrm>
          <a:off x="0" y="0"/>
          <a:ext cx="0" cy="0"/>
          <a:chOff x="0" y="0"/>
          <a:chExt cx="0" cy="0"/>
        </a:xfrm>
      </p:grpSpPr>
      <p:sp>
        <p:nvSpPr>
          <p:cNvPr id="77" name="Shape 7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78" name="Shape 7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4" name="Shape 354"/>
        <p:cNvGrpSpPr/>
        <p:nvPr/>
      </p:nvGrpSpPr>
      <p:grpSpPr>
        <a:xfrm>
          <a:off x="0" y="0"/>
          <a:ext cx="0" cy="0"/>
          <a:chOff x="0" y="0"/>
          <a:chExt cx="0" cy="0"/>
        </a:xfrm>
      </p:grpSpPr>
      <p:sp>
        <p:nvSpPr>
          <p:cNvPr id="355" name="Shape 35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356" name="Shape 35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3" name="Shape 363"/>
        <p:cNvGrpSpPr/>
        <p:nvPr/>
      </p:nvGrpSpPr>
      <p:grpSpPr>
        <a:xfrm>
          <a:off x="0" y="0"/>
          <a:ext cx="0" cy="0"/>
          <a:chOff x="0" y="0"/>
          <a:chExt cx="0" cy="0"/>
        </a:xfrm>
      </p:grpSpPr>
      <p:sp>
        <p:nvSpPr>
          <p:cNvPr id="364" name="Shape 36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365" name="Shape 36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90" name="Shape 90"/>
          <p:cNvSpPr txBox="1"/>
          <p:nvPr>
            <p:ph idx="12" type="sldNum"/>
          </p:nvPr>
        </p:nvSpPr>
        <p:spPr>
          <a:xfrm>
            <a:off x="3884612" y="8685211"/>
            <a:ext cx="2971799" cy="457200"/>
          </a:xfrm>
          <a:prstGeom prst="rect">
            <a:avLst/>
          </a:prstGeom>
        </p:spPr>
        <p:txBody>
          <a:bodyPr anchorCtr="0" anchor="b" bIns="45700" lIns="91425" rIns="91425" tIns="45700">
            <a:noAutofit/>
          </a:bodyPr>
          <a:lstStyle/>
          <a:p>
            <a:pPr lvl="0">
              <a:spcBef>
                <a:spcPts val="0"/>
              </a:spcBef>
              <a:buClr>
                <a:srgbClr val="000000"/>
              </a:buClr>
              <a:buSzPct val="25000"/>
              <a:buFont typeface="Calibri"/>
              <a:buNone/>
            </a:pPr>
            <a:fld id="{00000000-1234-1234-1234-123412341234}" type="slidenum">
              <a:rPr lang="en-US"/>
              <a:t>‹#›</a:t>
            </a:fld>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102" name="Shape 102"/>
          <p:cNvSpPr txBox="1"/>
          <p:nvPr>
            <p:ph idx="12" type="sldNum"/>
          </p:nvPr>
        </p:nvSpPr>
        <p:spPr>
          <a:xfrm>
            <a:off x="3884612" y="8685211"/>
            <a:ext cx="2971799" cy="457200"/>
          </a:xfrm>
          <a:prstGeom prst="rect">
            <a:avLst/>
          </a:prstGeom>
        </p:spPr>
        <p:txBody>
          <a:bodyPr anchorCtr="0" anchor="b" bIns="45700" lIns="91425" rIns="91425" tIns="45700">
            <a:noAutofit/>
          </a:bodyPr>
          <a:lstStyle/>
          <a:p>
            <a:pPr lvl="0" rtl="0">
              <a:spcBef>
                <a:spcPts val="0"/>
              </a:spcBef>
              <a:buNone/>
            </a:pPr>
            <a:fld id="{00000000-1234-1234-1234-123412341234}" type="slidenum">
              <a:rPr lang="en-US"/>
              <a:t>‹#›</a:t>
            </a:fld>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111" name="Shape 11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 name="Shape 120"/>
        <p:cNvGrpSpPr/>
        <p:nvPr/>
      </p:nvGrpSpPr>
      <p:grpSpPr>
        <a:xfrm>
          <a:off x="0" y="0"/>
          <a:ext cx="0" cy="0"/>
          <a:chOff x="0" y="0"/>
          <a:chExt cx="0" cy="0"/>
        </a:xfrm>
      </p:grpSpPr>
      <p:sp>
        <p:nvSpPr>
          <p:cNvPr id="121" name="Shape 12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122" name="Shape 12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133" name="Shape 13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 name="Shape 142"/>
        <p:cNvGrpSpPr/>
        <p:nvPr/>
      </p:nvGrpSpPr>
      <p:grpSpPr>
        <a:xfrm>
          <a:off x="0" y="0"/>
          <a:ext cx="0" cy="0"/>
          <a:chOff x="0" y="0"/>
          <a:chExt cx="0" cy="0"/>
        </a:xfrm>
      </p:grpSpPr>
      <p:sp>
        <p:nvSpPr>
          <p:cNvPr id="143" name="Shape 14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144" name="Shape 14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3" name="Shape 13"/>
        <p:cNvGrpSpPr/>
        <p:nvPr/>
      </p:nvGrpSpPr>
      <p:grpSpPr>
        <a:xfrm>
          <a:off x="0" y="0"/>
          <a:ext cx="0" cy="0"/>
          <a:chOff x="0" y="0"/>
          <a:chExt cx="0" cy="0"/>
        </a:xfrm>
      </p:grpSpPr>
      <p:sp>
        <p:nvSpPr>
          <p:cNvPr id="14" name="Shape 14"/>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5" name="Shape 15"/>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6" name="Shape 1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8" name="Shape 48"/>
        <p:cNvGrpSpPr/>
        <p:nvPr/>
      </p:nvGrpSpPr>
      <p:grpSpPr>
        <a:xfrm>
          <a:off x="0" y="0"/>
          <a:ext cx="0" cy="0"/>
          <a:chOff x="0" y="0"/>
          <a:chExt cx="0" cy="0"/>
        </a:xfrm>
      </p:grpSpPr>
      <p:sp>
        <p:nvSpPr>
          <p:cNvPr id="49" name="Shape 49"/>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50" name="Shape 50"/>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1" name="Shape 5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2" name="Shape 52"/>
        <p:cNvGrpSpPr/>
        <p:nvPr/>
      </p:nvGrpSpPr>
      <p:grpSpPr>
        <a:xfrm>
          <a:off x="0" y="0"/>
          <a:ext cx="0" cy="0"/>
          <a:chOff x="0" y="0"/>
          <a:chExt cx="0" cy="0"/>
        </a:xfrm>
      </p:grpSpPr>
      <p:sp>
        <p:nvSpPr>
          <p:cNvPr id="53" name="Shape 5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54" name="Shape 54"/>
        <p:cNvGrpSpPr/>
        <p:nvPr/>
      </p:nvGrpSpPr>
      <p:grpSpPr>
        <a:xfrm>
          <a:off x="0" y="0"/>
          <a:ext cx="0" cy="0"/>
          <a:chOff x="0" y="0"/>
          <a:chExt cx="0" cy="0"/>
        </a:xfrm>
      </p:grpSpPr>
      <p:sp>
        <p:nvSpPr>
          <p:cNvPr id="55" name="Shape 55"/>
          <p:cNvSpPr txBox="1"/>
          <p:nvPr>
            <p:ph type="title"/>
          </p:nvPr>
        </p:nvSpPr>
        <p:spPr>
          <a:xfrm>
            <a:off x="293687" y="44450"/>
            <a:ext cx="8393100" cy="660300"/>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2800" u="none" cap="none" strike="noStrike">
                <a:solidFill>
                  <a:schemeClr val="accent1"/>
                </a:solidFill>
                <a:latin typeface="Arial"/>
                <a:ea typeface="Arial"/>
                <a:cs typeface="Arial"/>
                <a:sym typeface="Arial"/>
              </a:defRPr>
            </a:lvl1pPr>
            <a:lvl2pPr indent="0" lvl="1" marL="0" marR="0" rtl="0" algn="l">
              <a:spcBef>
                <a:spcPts val="0"/>
              </a:spcBef>
              <a:spcAft>
                <a:spcPts val="0"/>
              </a:spcAft>
              <a:buNone/>
              <a:defRPr b="0" i="0" sz="2800" u="none" cap="none" strike="noStrike">
                <a:solidFill>
                  <a:schemeClr val="accent1"/>
                </a:solidFill>
                <a:latin typeface="Arial"/>
                <a:ea typeface="Arial"/>
                <a:cs typeface="Arial"/>
                <a:sym typeface="Arial"/>
              </a:defRPr>
            </a:lvl2pPr>
            <a:lvl3pPr indent="0" lvl="2" marL="0" marR="0" rtl="0" algn="l">
              <a:spcBef>
                <a:spcPts val="0"/>
              </a:spcBef>
              <a:spcAft>
                <a:spcPts val="0"/>
              </a:spcAft>
              <a:buNone/>
              <a:defRPr b="0" i="0" sz="2800" u="none" cap="none" strike="noStrike">
                <a:solidFill>
                  <a:schemeClr val="accent1"/>
                </a:solidFill>
                <a:latin typeface="Arial"/>
                <a:ea typeface="Arial"/>
                <a:cs typeface="Arial"/>
                <a:sym typeface="Arial"/>
              </a:defRPr>
            </a:lvl3pPr>
            <a:lvl4pPr indent="0" lvl="3" marL="0" marR="0" rtl="0" algn="l">
              <a:spcBef>
                <a:spcPts val="0"/>
              </a:spcBef>
              <a:spcAft>
                <a:spcPts val="0"/>
              </a:spcAft>
              <a:buNone/>
              <a:defRPr b="0" i="0" sz="2800" u="none" cap="none" strike="noStrike">
                <a:solidFill>
                  <a:schemeClr val="accent1"/>
                </a:solidFill>
                <a:latin typeface="Arial"/>
                <a:ea typeface="Arial"/>
                <a:cs typeface="Arial"/>
                <a:sym typeface="Arial"/>
              </a:defRPr>
            </a:lvl4pPr>
            <a:lvl5pPr indent="0" lvl="4" marL="0" marR="0" rtl="0" algn="l">
              <a:spcBef>
                <a:spcPts val="0"/>
              </a:spcBef>
              <a:spcAft>
                <a:spcPts val="0"/>
              </a:spcAft>
              <a:buNone/>
              <a:defRPr b="0" i="0" sz="2800" u="none" cap="none" strike="noStrike">
                <a:solidFill>
                  <a:schemeClr val="accent1"/>
                </a:solidFill>
                <a:latin typeface="Arial"/>
                <a:ea typeface="Arial"/>
                <a:cs typeface="Arial"/>
                <a:sym typeface="Arial"/>
              </a:defRPr>
            </a:lvl5pPr>
            <a:lvl6pPr indent="0" lvl="5" marL="457200" marR="0" rtl="0" algn="l">
              <a:spcBef>
                <a:spcPts val="0"/>
              </a:spcBef>
              <a:spcAft>
                <a:spcPts val="0"/>
              </a:spcAft>
              <a:buNone/>
              <a:defRPr b="0" i="0" sz="2800" u="none" cap="none" strike="noStrike">
                <a:solidFill>
                  <a:schemeClr val="accent1"/>
                </a:solidFill>
                <a:latin typeface="Arial"/>
                <a:ea typeface="Arial"/>
                <a:cs typeface="Arial"/>
                <a:sym typeface="Arial"/>
              </a:defRPr>
            </a:lvl6pPr>
            <a:lvl7pPr indent="0" lvl="6" marL="914400" marR="0" rtl="0" algn="l">
              <a:spcBef>
                <a:spcPts val="0"/>
              </a:spcBef>
              <a:spcAft>
                <a:spcPts val="0"/>
              </a:spcAft>
              <a:buNone/>
              <a:defRPr b="0" i="0" sz="2800" u="none" cap="none" strike="noStrike">
                <a:solidFill>
                  <a:schemeClr val="accent1"/>
                </a:solidFill>
                <a:latin typeface="Arial"/>
                <a:ea typeface="Arial"/>
                <a:cs typeface="Arial"/>
                <a:sym typeface="Arial"/>
              </a:defRPr>
            </a:lvl7pPr>
            <a:lvl8pPr indent="0" lvl="7" marL="1371600" marR="0" rtl="0" algn="l">
              <a:spcBef>
                <a:spcPts val="0"/>
              </a:spcBef>
              <a:spcAft>
                <a:spcPts val="0"/>
              </a:spcAft>
              <a:buNone/>
              <a:defRPr b="0" i="0" sz="2800" u="none" cap="none" strike="noStrike">
                <a:solidFill>
                  <a:schemeClr val="accent1"/>
                </a:solidFill>
                <a:latin typeface="Arial"/>
                <a:ea typeface="Arial"/>
                <a:cs typeface="Arial"/>
                <a:sym typeface="Arial"/>
              </a:defRPr>
            </a:lvl8pPr>
            <a:lvl9pPr indent="0" lvl="8" marL="1828800" marR="0" rtl="0" algn="l">
              <a:spcBef>
                <a:spcPts val="0"/>
              </a:spcBef>
              <a:spcAft>
                <a:spcPts val="0"/>
              </a:spcAft>
              <a:buNone/>
              <a:defRPr b="0" i="0" sz="2800" u="none" cap="none" strike="noStrike">
                <a:solidFill>
                  <a:schemeClr val="accent1"/>
                </a:solidFill>
                <a:latin typeface="Arial"/>
                <a:ea typeface="Arial"/>
                <a:cs typeface="Arial"/>
                <a:sym typeface="Arial"/>
              </a:defRPr>
            </a:lvl9pPr>
          </a:lstStyle>
          <a:p/>
        </p:txBody>
      </p:sp>
      <p:sp>
        <p:nvSpPr>
          <p:cNvPr id="56" name="Shape 56"/>
          <p:cNvSpPr txBox="1"/>
          <p:nvPr>
            <p:ph idx="1" type="body"/>
          </p:nvPr>
        </p:nvSpPr>
        <p:spPr>
          <a:xfrm>
            <a:off x="293687" y="901700"/>
            <a:ext cx="8393100" cy="3692400"/>
          </a:xfrm>
          <a:prstGeom prst="rect">
            <a:avLst/>
          </a:prstGeom>
          <a:noFill/>
          <a:ln>
            <a:noFill/>
          </a:ln>
        </p:spPr>
        <p:txBody>
          <a:bodyPr anchorCtr="0" anchor="t" bIns="91425" lIns="91425" rIns="91425" tIns="91425"/>
          <a:lstStyle>
            <a:lvl1pPr indent="-53975" lvl="0" marL="180975" marR="0" rtl="0" algn="l">
              <a:spcBef>
                <a:spcPts val="600"/>
              </a:spcBef>
              <a:spcAft>
                <a:spcPts val="0"/>
              </a:spcAft>
              <a:buClr>
                <a:schemeClr val="accent1"/>
              </a:buClr>
              <a:buSzPct val="100000"/>
              <a:buFont typeface="Arial"/>
              <a:buChar char="•"/>
              <a:defRPr b="0" i="0" sz="2000" u="none" cap="none" strike="noStrike">
                <a:solidFill>
                  <a:srgbClr val="777677"/>
                </a:solidFill>
                <a:latin typeface="Arial"/>
                <a:ea typeface="Arial"/>
                <a:cs typeface="Arial"/>
                <a:sym typeface="Arial"/>
              </a:defRPr>
            </a:lvl1pPr>
            <a:lvl2pPr indent="-77787" lvl="1" marL="420687" marR="0" rtl="0" algn="l">
              <a:spcBef>
                <a:spcPts val="600"/>
              </a:spcBef>
              <a:spcAft>
                <a:spcPts val="0"/>
              </a:spcAft>
              <a:buClr>
                <a:srgbClr val="777677"/>
              </a:buClr>
              <a:buSzPct val="100000"/>
              <a:buFont typeface="Arial"/>
              <a:buChar char="–"/>
              <a:defRPr b="0" i="0" sz="1800" u="none" cap="none" strike="noStrike">
                <a:solidFill>
                  <a:srgbClr val="777677"/>
                </a:solidFill>
                <a:latin typeface="Arial"/>
                <a:ea typeface="Arial"/>
                <a:cs typeface="Arial"/>
                <a:sym typeface="Arial"/>
              </a:defRPr>
            </a:lvl2pPr>
            <a:lvl3pPr indent="-73025" lvl="2" marL="593725" marR="0" rtl="0" algn="l">
              <a:spcBef>
                <a:spcPts val="600"/>
              </a:spcBef>
              <a:spcAft>
                <a:spcPts val="0"/>
              </a:spcAft>
              <a:buClr>
                <a:schemeClr val="accent2"/>
              </a:buClr>
              <a:buSzPct val="100000"/>
              <a:buFont typeface="Arial"/>
              <a:buChar char="•"/>
              <a:defRPr b="0" i="0" sz="1600" u="none" cap="none" strike="noStrike">
                <a:solidFill>
                  <a:schemeClr val="accent2"/>
                </a:solidFill>
                <a:latin typeface="Arial"/>
                <a:ea typeface="Arial"/>
                <a:cs typeface="Arial"/>
                <a:sym typeface="Arial"/>
              </a:defRPr>
            </a:lvl3pPr>
            <a:lvl4pPr indent="-220662" lvl="3" marL="893762" marR="0" rtl="0" algn="l">
              <a:spcBef>
                <a:spcPts val="600"/>
              </a:spcBef>
              <a:spcAft>
                <a:spcPts val="0"/>
              </a:spcAft>
              <a:buClr>
                <a:schemeClr val="accent2"/>
              </a:buClr>
              <a:buSzPct val="100000"/>
              <a:buFont typeface="Arial"/>
              <a:buChar char="–"/>
              <a:defRPr b="0" i="0" sz="1400" u="none" cap="none" strike="noStrike">
                <a:solidFill>
                  <a:schemeClr val="accent2"/>
                </a:solidFill>
                <a:latin typeface="Arial"/>
                <a:ea typeface="Arial"/>
                <a:cs typeface="Arial"/>
                <a:sym typeface="Arial"/>
              </a:defRPr>
            </a:lvl4pPr>
            <a:lvl5pPr indent="-96837" lvl="4" marL="1074737" marR="0" rtl="0" algn="l">
              <a:spcBef>
                <a:spcPts val="600"/>
              </a:spcBef>
              <a:spcAft>
                <a:spcPts val="0"/>
              </a:spcAft>
              <a:buClr>
                <a:schemeClr val="accent2"/>
              </a:buClr>
              <a:buSzPct val="100000"/>
              <a:buFont typeface="Arial"/>
              <a:buChar char="»"/>
              <a:defRPr b="0" i="0" sz="1400" u="none" cap="none" strike="noStrike">
                <a:solidFill>
                  <a:schemeClr val="accent2"/>
                </a:solidFill>
                <a:latin typeface="Arial"/>
                <a:ea typeface="Arial"/>
                <a:cs typeface="Arial"/>
                <a:sym typeface="Arial"/>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57" name="Shape 57"/>
          <p:cNvSpPr txBox="1"/>
          <p:nvPr>
            <p:ph idx="12" type="sldNum"/>
          </p:nvPr>
        </p:nvSpPr>
        <p:spPr>
          <a:xfrm>
            <a:off x="8537575" y="4822825"/>
            <a:ext cx="399900" cy="274500"/>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accent2"/>
              </a:buClr>
              <a:buSzPct val="25000"/>
              <a:buFont typeface="Arial"/>
              <a:buNone/>
            </a:pPr>
            <a:fld id="{00000000-1234-1234-1234-123412341234}" type="slidenum">
              <a:rPr b="0" i="0" lang="en-US" sz="900" u="none">
                <a:solidFill>
                  <a:schemeClr val="accent2"/>
                </a:solidFill>
                <a:latin typeface="Arial"/>
                <a:ea typeface="Arial"/>
                <a:cs typeface="Arial"/>
                <a:sym typeface="Aria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7" name="Shape 17"/>
        <p:cNvGrpSpPr/>
        <p:nvPr/>
      </p:nvGrpSpPr>
      <p:grpSpPr>
        <a:xfrm>
          <a:off x="0" y="0"/>
          <a:ext cx="0" cy="0"/>
          <a:chOff x="0" y="0"/>
          <a:chExt cx="0" cy="0"/>
        </a:xfrm>
      </p:grpSpPr>
      <p:sp>
        <p:nvSpPr>
          <p:cNvPr id="18" name="Shape 18"/>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7" name="Shape 27"/>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8" name="Shape 2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4" name="Shape 34"/>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5" name="Shape 3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6" name="Shape 36"/>
        <p:cNvGrpSpPr/>
        <p:nvPr/>
      </p:nvGrpSpPr>
      <p:grpSpPr>
        <a:xfrm>
          <a:off x="0" y="0"/>
          <a:ext cx="0" cy="0"/>
          <a:chOff x="0" y="0"/>
          <a:chExt cx="0" cy="0"/>
        </a:xfrm>
      </p:grpSpPr>
      <p:sp>
        <p:nvSpPr>
          <p:cNvPr id="37" name="Shape 37"/>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8" name="Shape 3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9" name="Shape 39"/>
        <p:cNvGrpSpPr/>
        <p:nvPr/>
      </p:nvGrpSpPr>
      <p:grpSpPr>
        <a:xfrm>
          <a:off x="0" y="0"/>
          <a:ext cx="0" cy="0"/>
          <a:chOff x="0" y="0"/>
          <a:chExt cx="0" cy="0"/>
        </a:xfrm>
      </p:grpSpPr>
      <p:sp>
        <p:nvSpPr>
          <p:cNvPr id="40" name="Shape 40"/>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41" name="Shape 41"/>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2" name="Shape 42"/>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43" name="Shape 43"/>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4" name="Shape 4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5" name="Shape 45"/>
        <p:cNvGrpSpPr/>
        <p:nvPr/>
      </p:nvGrpSpPr>
      <p:grpSpPr>
        <a:xfrm>
          <a:off x="0" y="0"/>
          <a:ext cx="0" cy="0"/>
          <a:chOff x="0" y="0"/>
          <a:chExt cx="0" cy="0"/>
        </a:xfrm>
      </p:grpSpPr>
      <p:sp>
        <p:nvSpPr>
          <p:cNvPr id="46" name="Shape 46"/>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11" name="Shape 11"/>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12" name="Shape 12"/>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US"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 Id="rId3" Type="http://schemas.openxmlformats.org/officeDocument/2006/relationships/image" Target="../media/image10.jpg"/><Relationship Id="rId4" Type="http://schemas.openxmlformats.org/officeDocument/2006/relationships/hyperlink" Target="http://actingwhite.blogspot.com/2010/05/12-blacks-and-swagger-obama-too.html"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02.png"/><Relationship Id="rId4" Type="http://schemas.openxmlformats.org/officeDocument/2006/relationships/image" Target="../media/image0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01.png"/><Relationship Id="rId5" Type="http://schemas.openxmlformats.org/officeDocument/2006/relationships/image" Target="../media/image0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01.png"/><Relationship Id="rId5" Type="http://schemas.openxmlformats.org/officeDocument/2006/relationships/image" Target="../media/image0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01.png"/><Relationship Id="rId5" Type="http://schemas.openxmlformats.org/officeDocument/2006/relationships/image" Target="../media/image0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image" Target="../media/image01.png"/><Relationship Id="rId5" Type="http://schemas.openxmlformats.org/officeDocument/2006/relationships/image" Target="../media/image0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1.png"/><Relationship Id="rId4" Type="http://schemas.openxmlformats.org/officeDocument/2006/relationships/image" Target="../media/image01.png"/><Relationship Id="rId5" Type="http://schemas.openxmlformats.org/officeDocument/2006/relationships/image" Target="../media/image0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1.png"/><Relationship Id="rId4" Type="http://schemas.openxmlformats.org/officeDocument/2006/relationships/image" Target="../media/image01.png"/><Relationship Id="rId5" Type="http://schemas.openxmlformats.org/officeDocument/2006/relationships/image" Target="../media/image15.png"/><Relationship Id="rId6" Type="http://schemas.openxmlformats.org/officeDocument/2006/relationships/image" Target="../media/image0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01.png"/><Relationship Id="rId4" Type="http://schemas.openxmlformats.org/officeDocument/2006/relationships/image" Target="../media/image17.png"/><Relationship Id="rId5" Type="http://schemas.openxmlformats.org/officeDocument/2006/relationships/image" Target="../media/image0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1.png"/><Relationship Id="rId4" Type="http://schemas.openxmlformats.org/officeDocument/2006/relationships/image" Target="../media/image01.png"/><Relationship Id="rId5" Type="http://schemas.openxmlformats.org/officeDocument/2006/relationships/image" Target="../media/image22.png"/><Relationship Id="rId6" Type="http://schemas.openxmlformats.org/officeDocument/2006/relationships/image" Target="../media/image0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1.png"/><Relationship Id="rId4" Type="http://schemas.openxmlformats.org/officeDocument/2006/relationships/image" Target="../media/image01.png"/><Relationship Id="rId9" Type="http://schemas.openxmlformats.org/officeDocument/2006/relationships/image" Target="../media/image02.png"/><Relationship Id="rId5" Type="http://schemas.openxmlformats.org/officeDocument/2006/relationships/hyperlink" Target="https://www.youtube.com/watch?v=N4DshPSn660" TargetMode="External"/><Relationship Id="rId6" Type="http://schemas.openxmlformats.org/officeDocument/2006/relationships/hyperlink" Target="http://goo.gl/C8Nz5p" TargetMode="External"/><Relationship Id="rId7" Type="http://schemas.openxmlformats.org/officeDocument/2006/relationships/hyperlink" Target="http://youtube.com/v/N4DshPSn660" TargetMode="External"/><Relationship Id="rId8" Type="http://schemas.openxmlformats.org/officeDocument/2006/relationships/image" Target="../media/image1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01.png"/><Relationship Id="rId4" Type="http://schemas.openxmlformats.org/officeDocument/2006/relationships/image" Target="../media/image02.png"/><Relationship Id="rId5" Type="http://schemas.openxmlformats.org/officeDocument/2006/relationships/image" Target="../media/image0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11.png"/><Relationship Id="rId4" Type="http://schemas.openxmlformats.org/officeDocument/2006/relationships/image" Target="../media/image01.png"/><Relationship Id="rId5" Type="http://schemas.openxmlformats.org/officeDocument/2006/relationships/image" Target="../media/image0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11.png"/><Relationship Id="rId4" Type="http://schemas.openxmlformats.org/officeDocument/2006/relationships/image" Target="../media/image01.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image" Target="../media/image0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01.png"/><Relationship Id="rId4" Type="http://schemas.openxmlformats.org/officeDocument/2006/relationships/image" Target="../media/image14.png"/><Relationship Id="rId5" Type="http://schemas.openxmlformats.org/officeDocument/2006/relationships/image" Target="../media/image02.png"/><Relationship Id="rId6"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11.png"/><Relationship Id="rId4" Type="http://schemas.openxmlformats.org/officeDocument/2006/relationships/image" Target="../media/image01.png"/><Relationship Id="rId5" Type="http://schemas.openxmlformats.org/officeDocument/2006/relationships/image" Target="../media/image0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01.png"/><Relationship Id="rId4" Type="http://schemas.openxmlformats.org/officeDocument/2006/relationships/image" Target="../media/image23.png"/><Relationship Id="rId5" Type="http://schemas.openxmlformats.org/officeDocument/2006/relationships/hyperlink" Target="http://knowyourmeme.com/photos/522333-language" TargetMode="External"/><Relationship Id="rId6" Type="http://schemas.openxmlformats.org/officeDocument/2006/relationships/hyperlink" Target="http://knowyourmeme.com/photos/522333-language" TargetMode="External"/><Relationship Id="rId7" Type="http://schemas.openxmlformats.org/officeDocument/2006/relationships/image" Target="../media/image0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11.png"/><Relationship Id="rId4" Type="http://schemas.openxmlformats.org/officeDocument/2006/relationships/image" Target="../media/image01.png"/><Relationship Id="rId5" Type="http://schemas.openxmlformats.org/officeDocument/2006/relationships/hyperlink" Target="https://github.com/maximilien/cf-swagger" TargetMode="External"/><Relationship Id="rId6" Type="http://schemas.openxmlformats.org/officeDocument/2006/relationships/image" Target="../media/image0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11.png"/><Relationship Id="rId4" Type="http://schemas.openxmlformats.org/officeDocument/2006/relationships/image" Target="../media/image01.png"/><Relationship Id="rId5" Type="http://schemas.openxmlformats.org/officeDocument/2006/relationships/image" Target="../media/image0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11.png"/><Relationship Id="rId4" Type="http://schemas.openxmlformats.org/officeDocument/2006/relationships/image" Target="../media/image01.png"/><Relationship Id="rId5" Type="http://schemas.openxmlformats.org/officeDocument/2006/relationships/image" Target="../media/image19.png"/><Relationship Id="rId6" Type="http://schemas.openxmlformats.org/officeDocument/2006/relationships/image" Target="../media/image02.png"/><Relationship Id="rId7"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11.png"/><Relationship Id="rId4" Type="http://schemas.openxmlformats.org/officeDocument/2006/relationships/image" Target="../media/image01.png"/><Relationship Id="rId5" Type="http://schemas.openxmlformats.org/officeDocument/2006/relationships/image" Target="../media/image21.png"/><Relationship Id="rId6" Type="http://schemas.openxmlformats.org/officeDocument/2006/relationships/image" Target="../media/image0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02.png"/><Relationship Id="rId4" Type="http://schemas.openxmlformats.org/officeDocument/2006/relationships/image" Target="../media/image0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01.png"/><Relationship Id="rId4" Type="http://schemas.openxmlformats.org/officeDocument/2006/relationships/image" Target="../media/image11.png"/><Relationship Id="rId5" Type="http://schemas.openxmlformats.org/officeDocument/2006/relationships/image" Target="../media/image0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hyperlink" Target="http://www.ibm.com/legal/copytrade.shtml" TargetMode="External"/><Relationship Id="rId4" Type="http://schemas.openxmlformats.org/officeDocument/2006/relationships/image" Target="../media/image02.png"/><Relationship Id="rId5" Type="http://schemas.openxmlformats.org/officeDocument/2006/relationships/image" Target="../media/image0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02.png"/><Relationship Id="rId4" Type="http://schemas.openxmlformats.org/officeDocument/2006/relationships/image" Target="../media/image0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01.png"/><Relationship Id="rId4" Type="http://schemas.openxmlformats.org/officeDocument/2006/relationships/image" Target="../media/image02.png"/><Relationship Id="rId5" Type="http://schemas.openxmlformats.org/officeDocument/2006/relationships/image" Target="../media/image0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05.png"/><Relationship Id="rId4" Type="http://schemas.openxmlformats.org/officeDocument/2006/relationships/image" Target="../media/image0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01.png"/><Relationship Id="rId5" Type="http://schemas.openxmlformats.org/officeDocument/2006/relationships/image" Target="../media/image09.png"/><Relationship Id="rId6" Type="http://schemas.openxmlformats.org/officeDocument/2006/relationships/image" Target="../media/image0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01.png"/><Relationship Id="rId5" Type="http://schemas.openxmlformats.org/officeDocument/2006/relationships/image" Target="../media/image07.png"/><Relationship Id="rId6" Type="http://schemas.openxmlformats.org/officeDocument/2006/relationships/image" Target="../media/image0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01.png"/><Relationship Id="rId5" Type="http://schemas.openxmlformats.org/officeDocument/2006/relationships/image" Target="../media/image04.png"/><Relationship Id="rId6" Type="http://schemas.openxmlformats.org/officeDocument/2006/relationships/image" Target="../media/image02.png"/><Relationship Id="rId7" Type="http://schemas.openxmlformats.org/officeDocument/2006/relationships/image" Target="../media/image0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01.png"/><Relationship Id="rId5" Type="http://schemas.openxmlformats.org/officeDocument/2006/relationships/image" Target="../media/image02.png"/><Relationship Id="rId6" Type="http://schemas.openxmlformats.org/officeDocument/2006/relationships/image" Target="../media/image0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 name="Shape 61"/>
        <p:cNvGrpSpPr/>
        <p:nvPr/>
      </p:nvGrpSpPr>
      <p:grpSpPr>
        <a:xfrm>
          <a:off x="0" y="0"/>
          <a:ext cx="0" cy="0"/>
          <a:chOff x="0" y="0"/>
          <a:chExt cx="0" cy="0"/>
        </a:xfrm>
      </p:grpSpPr>
      <p:pic>
        <p:nvPicPr>
          <p:cNvPr id="62" name="Shape 62"/>
          <p:cNvPicPr preferRelativeResize="0"/>
          <p:nvPr/>
        </p:nvPicPr>
        <p:blipFill>
          <a:blip r:embed="rId3">
            <a:alphaModFix/>
          </a:blip>
          <a:stretch>
            <a:fillRect/>
          </a:stretch>
        </p:blipFill>
        <p:spPr>
          <a:xfrm>
            <a:off x="2190750" y="647700"/>
            <a:ext cx="4762500" cy="3848100"/>
          </a:xfrm>
          <a:prstGeom prst="rect">
            <a:avLst/>
          </a:prstGeom>
          <a:noFill/>
          <a:ln>
            <a:noFill/>
          </a:ln>
        </p:spPr>
      </p:pic>
      <p:sp>
        <p:nvSpPr>
          <p:cNvPr id="63" name="Shape 63"/>
          <p:cNvSpPr txBox="1"/>
          <p:nvPr/>
        </p:nvSpPr>
        <p:spPr>
          <a:xfrm>
            <a:off x="1174200" y="4495800"/>
            <a:ext cx="6795600" cy="241200"/>
          </a:xfrm>
          <a:prstGeom prst="rect">
            <a:avLst/>
          </a:prstGeom>
          <a:noFill/>
          <a:ln>
            <a:noFill/>
          </a:ln>
        </p:spPr>
        <p:txBody>
          <a:bodyPr anchorCtr="0" anchor="t" bIns="91425" lIns="91425" rIns="91425" tIns="91425">
            <a:noAutofit/>
          </a:bodyPr>
          <a:lstStyle/>
          <a:p>
            <a:pPr lvl="0">
              <a:spcBef>
                <a:spcPts val="0"/>
              </a:spcBef>
              <a:buNone/>
            </a:pPr>
            <a:r>
              <a:rPr lang="en-US" u="sng">
                <a:solidFill>
                  <a:schemeClr val="hlink"/>
                </a:solidFill>
                <a:hlinkClick r:id="rId4"/>
              </a:rPr>
              <a:t>http://actingwhite.blogspot.com/2010/05/12-blacks-and-swagger-obama-too.html</a:t>
            </a:r>
            <a:r>
              <a:rPr lang="en-US"/>
              <a:t> </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6" name="Shape 156"/>
        <p:cNvGrpSpPr/>
        <p:nvPr/>
      </p:nvGrpSpPr>
      <p:grpSpPr>
        <a:xfrm>
          <a:off x="0" y="0"/>
          <a:ext cx="0" cy="0"/>
          <a:chOff x="0" y="0"/>
          <a:chExt cx="0" cy="0"/>
        </a:xfrm>
      </p:grpSpPr>
      <p:sp>
        <p:nvSpPr>
          <p:cNvPr id="157" name="Shape 157"/>
          <p:cNvSpPr txBox="1"/>
          <p:nvPr>
            <p:ph type="title"/>
          </p:nvPr>
        </p:nvSpPr>
        <p:spPr>
          <a:xfrm>
            <a:off x="293687" y="44450"/>
            <a:ext cx="8393099" cy="660300"/>
          </a:xfrm>
          <a:prstGeom prst="rect">
            <a:avLst/>
          </a:prstGeom>
        </p:spPr>
        <p:txBody>
          <a:bodyPr anchorCtr="0" anchor="ctr" bIns="91425" lIns="91425" rIns="91425" tIns="91425">
            <a:noAutofit/>
          </a:bodyPr>
          <a:lstStyle/>
          <a:p>
            <a:pPr lvl="0">
              <a:spcBef>
                <a:spcPts val="0"/>
              </a:spcBef>
              <a:buNone/>
            </a:pPr>
            <a:r>
              <a:rPr lang="en-US"/>
              <a:t>Why does this matter to CF?</a:t>
            </a:r>
          </a:p>
        </p:txBody>
      </p:sp>
      <p:sp>
        <p:nvSpPr>
          <p:cNvPr id="158" name="Shape 158"/>
          <p:cNvSpPr txBox="1"/>
          <p:nvPr>
            <p:ph idx="1" type="body"/>
          </p:nvPr>
        </p:nvSpPr>
        <p:spPr>
          <a:xfrm>
            <a:off x="293687" y="901700"/>
            <a:ext cx="8393100" cy="3692400"/>
          </a:xfrm>
          <a:prstGeom prst="rect">
            <a:avLst/>
          </a:prstGeom>
        </p:spPr>
        <p:txBody>
          <a:bodyPr anchorCtr="0" anchor="t" bIns="91425" lIns="91425" rIns="91425" tIns="91425">
            <a:noAutofit/>
          </a:bodyPr>
          <a:lstStyle/>
          <a:p>
            <a:pPr indent="-419100" lvl="0" marL="457200" rtl="0">
              <a:spcBef>
                <a:spcPts val="0"/>
              </a:spcBef>
              <a:buClr>
                <a:srgbClr val="325C80"/>
              </a:buClr>
              <a:buSzPct val="100000"/>
            </a:pPr>
            <a:r>
              <a:rPr lang="en-US" sz="3000">
                <a:solidFill>
                  <a:srgbClr val="325C80"/>
                </a:solidFill>
              </a:rPr>
              <a:t>New services need…</a:t>
            </a:r>
          </a:p>
          <a:p>
            <a:pPr indent="-419100" lvl="1" marL="914400" rtl="0">
              <a:spcBef>
                <a:spcPts val="0"/>
              </a:spcBef>
              <a:buClr>
                <a:srgbClr val="325C80"/>
              </a:buClr>
              <a:buSzPct val="100000"/>
            </a:pPr>
            <a:r>
              <a:rPr lang="en-US" sz="3000">
                <a:solidFill>
                  <a:srgbClr val="325C80"/>
                </a:solidFill>
              </a:rPr>
              <a:t>Implement the CF broker API</a:t>
            </a:r>
          </a:p>
          <a:p>
            <a:pPr indent="-419100" lvl="1" marL="914400" rtl="0">
              <a:spcBef>
                <a:spcPts val="0"/>
              </a:spcBef>
              <a:buClr>
                <a:srgbClr val="325C80"/>
              </a:buClr>
              <a:buSzPct val="100000"/>
            </a:pPr>
            <a:r>
              <a:rPr lang="en-US" sz="3000">
                <a:solidFill>
                  <a:srgbClr val="325C80"/>
                </a:solidFill>
              </a:rPr>
              <a:t>Service implementation</a:t>
            </a:r>
          </a:p>
          <a:p>
            <a:pPr indent="-419100" lvl="1" marL="914400" rtl="0">
              <a:spcBef>
                <a:spcPts val="0"/>
              </a:spcBef>
              <a:buClr>
                <a:srgbClr val="325C80"/>
              </a:buClr>
              <a:buSzPct val="100000"/>
            </a:pPr>
            <a:r>
              <a:rPr lang="en-US" sz="3000">
                <a:solidFill>
                  <a:srgbClr val="325C80"/>
                </a:solidFill>
              </a:rPr>
              <a:t>A client SDK or docs for calling the service</a:t>
            </a:r>
          </a:p>
          <a:p>
            <a:pPr indent="0" lvl="0" marL="0" rtl="0">
              <a:spcBef>
                <a:spcPts val="0"/>
              </a:spcBef>
              <a:buNone/>
            </a:pPr>
            <a:r>
              <a:t/>
            </a:r>
            <a:endParaRPr sz="2400">
              <a:solidFill>
                <a:srgbClr val="325C80"/>
              </a:solidFill>
            </a:endParaRPr>
          </a:p>
          <a:p>
            <a:pPr lvl="0">
              <a:spcBef>
                <a:spcPts val="0"/>
              </a:spcBef>
              <a:buNone/>
            </a:pPr>
            <a:r>
              <a:t/>
            </a:r>
            <a:endParaRPr/>
          </a:p>
        </p:txBody>
      </p:sp>
      <p:sp>
        <p:nvSpPr>
          <p:cNvPr id="159" name="Shape 159"/>
          <p:cNvSpPr txBox="1"/>
          <p:nvPr>
            <p:ph idx="12" type="sldNum"/>
          </p:nvPr>
        </p:nvSpPr>
        <p:spPr>
          <a:xfrm>
            <a:off x="8537575" y="4822825"/>
            <a:ext cx="399900" cy="274499"/>
          </a:xfrm>
          <a:prstGeom prst="rect">
            <a:avLst/>
          </a:prstGeom>
        </p:spPr>
        <p:txBody>
          <a:bodyPr anchorCtr="0" anchor="ctr" bIns="45700" lIns="91425" rIns="91425" tIns="45700">
            <a:noAutofit/>
          </a:bodyPr>
          <a:lstStyle/>
          <a:p>
            <a:pPr lvl="0">
              <a:spcBef>
                <a:spcPts val="0"/>
              </a:spcBef>
              <a:buClr>
                <a:schemeClr val="accent2"/>
              </a:buClr>
              <a:buSzPct val="25000"/>
              <a:buFont typeface="Arial"/>
              <a:buNone/>
            </a:pPr>
            <a:fld id="{00000000-1234-1234-1234-123412341234}" type="slidenum">
              <a:rPr lang="en-US"/>
              <a:t>‹#›</a:t>
            </a:fld>
          </a:p>
        </p:txBody>
      </p:sp>
      <p:pic>
        <p:nvPicPr>
          <p:cNvPr id="160" name="Shape 160"/>
          <p:cNvPicPr preferRelativeResize="0"/>
          <p:nvPr/>
        </p:nvPicPr>
        <p:blipFill rotWithShape="1">
          <a:blip r:embed="rId3">
            <a:alphaModFix/>
          </a:blip>
          <a:srcRect b="14923" l="8215" r="63137" t="15472"/>
          <a:stretch/>
        </p:blipFill>
        <p:spPr>
          <a:xfrm>
            <a:off x="8089900" y="4384937"/>
            <a:ext cx="606093" cy="481824"/>
          </a:xfrm>
          <a:prstGeom prst="rect">
            <a:avLst/>
          </a:prstGeom>
          <a:noFill/>
          <a:ln>
            <a:noFill/>
          </a:ln>
        </p:spPr>
      </p:pic>
      <p:pic>
        <p:nvPicPr>
          <p:cNvPr id="161" name="Shape 161"/>
          <p:cNvPicPr preferRelativeResize="0"/>
          <p:nvPr/>
        </p:nvPicPr>
        <p:blipFill rotWithShape="1">
          <a:blip r:embed="rId4">
            <a:alphaModFix/>
          </a:blip>
          <a:srcRect b="0" l="0" r="0" t="0"/>
          <a:stretch/>
        </p:blipFill>
        <p:spPr>
          <a:xfrm>
            <a:off x="293671" y="4325845"/>
            <a:ext cx="600000" cy="600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5" name="Shape 165"/>
        <p:cNvGrpSpPr/>
        <p:nvPr/>
      </p:nvGrpSpPr>
      <p:grpSpPr>
        <a:xfrm>
          <a:off x="0" y="0"/>
          <a:ext cx="0" cy="0"/>
          <a:chOff x="0" y="0"/>
          <a:chExt cx="0" cy="0"/>
        </a:xfrm>
      </p:grpSpPr>
      <p:sp>
        <p:nvSpPr>
          <p:cNvPr id="166" name="Shape 166"/>
          <p:cNvSpPr txBox="1"/>
          <p:nvPr>
            <p:ph type="title"/>
          </p:nvPr>
        </p:nvSpPr>
        <p:spPr>
          <a:xfrm>
            <a:off x="311700" y="445025"/>
            <a:ext cx="8520600" cy="572700"/>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accent1"/>
              </a:buClr>
              <a:buSzPct val="25000"/>
              <a:buFont typeface="Arial"/>
              <a:buNone/>
            </a:pPr>
            <a:r>
              <a:rPr lang="en-US"/>
              <a:t>what is swagger? demo</a:t>
            </a:r>
          </a:p>
        </p:txBody>
      </p:sp>
      <p:sp>
        <p:nvSpPr>
          <p:cNvPr id="167" name="Shape 167"/>
          <p:cNvSpPr txBox="1"/>
          <p:nvPr/>
        </p:nvSpPr>
        <p:spPr>
          <a:xfrm>
            <a:off x="8537575" y="4822825"/>
            <a:ext cx="399900" cy="274499"/>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accent2"/>
              </a:buClr>
              <a:buSzPct val="25000"/>
              <a:buFont typeface="Arial"/>
              <a:buNone/>
            </a:pPr>
            <a:fld id="{00000000-1234-1234-1234-123412341234}" type="slidenum">
              <a:rPr b="0" i="0" lang="en-US" sz="900" u="none">
                <a:solidFill>
                  <a:schemeClr val="accent2"/>
                </a:solidFill>
                <a:latin typeface="Arial"/>
                <a:ea typeface="Arial"/>
                <a:cs typeface="Arial"/>
                <a:sym typeface="Arial"/>
              </a:rPr>
              <a:t>‹#›</a:t>
            </a:fld>
          </a:p>
        </p:txBody>
      </p:sp>
      <p:pic>
        <p:nvPicPr>
          <p:cNvPr id="168" name="Shape 168"/>
          <p:cNvPicPr preferRelativeResize="0"/>
          <p:nvPr/>
        </p:nvPicPr>
        <p:blipFill>
          <a:blip r:embed="rId3">
            <a:alphaModFix/>
          </a:blip>
          <a:stretch>
            <a:fillRect/>
          </a:stretch>
        </p:blipFill>
        <p:spPr>
          <a:xfrm>
            <a:off x="8161757" y="74600"/>
            <a:ext cx="982243" cy="599999"/>
          </a:xfrm>
          <a:prstGeom prst="rect">
            <a:avLst/>
          </a:prstGeom>
          <a:noFill/>
          <a:ln>
            <a:noFill/>
          </a:ln>
        </p:spPr>
      </p:pic>
      <p:pic>
        <p:nvPicPr>
          <p:cNvPr id="169" name="Shape 169"/>
          <p:cNvPicPr preferRelativeResize="0"/>
          <p:nvPr/>
        </p:nvPicPr>
        <p:blipFill rotWithShape="1">
          <a:blip r:embed="rId4">
            <a:alphaModFix/>
          </a:blip>
          <a:srcRect b="0" l="0" r="0" t="0"/>
          <a:stretch/>
        </p:blipFill>
        <p:spPr>
          <a:xfrm>
            <a:off x="293671" y="4325845"/>
            <a:ext cx="600000" cy="600000"/>
          </a:xfrm>
          <a:prstGeom prst="rect">
            <a:avLst/>
          </a:prstGeom>
          <a:noFill/>
          <a:ln>
            <a:noFill/>
          </a:ln>
        </p:spPr>
      </p:pic>
      <p:sp>
        <p:nvSpPr>
          <p:cNvPr id="170" name="Shape 170"/>
          <p:cNvSpPr txBox="1"/>
          <p:nvPr/>
        </p:nvSpPr>
        <p:spPr>
          <a:xfrm>
            <a:off x="3438300" y="2238150"/>
            <a:ext cx="2267400" cy="930900"/>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rgbClr val="000000"/>
              </a:buClr>
              <a:buSzPct val="25000"/>
              <a:buFont typeface="Arial"/>
              <a:buNone/>
            </a:pPr>
            <a:r>
              <a:rPr b="1" i="0" lang="en-US" sz="4800" u="none" cap="none" strike="noStrike">
                <a:solidFill>
                  <a:srgbClr val="325C80"/>
                </a:solidFill>
                <a:latin typeface="Arial"/>
                <a:ea typeface="Arial"/>
                <a:cs typeface="Arial"/>
                <a:sym typeface="Arial"/>
              </a:rPr>
              <a:t>Demo</a:t>
            </a:r>
          </a:p>
        </p:txBody>
      </p:sp>
      <p:pic>
        <p:nvPicPr>
          <p:cNvPr id="171" name="Shape 171"/>
          <p:cNvPicPr preferRelativeResize="0"/>
          <p:nvPr/>
        </p:nvPicPr>
        <p:blipFill rotWithShape="1">
          <a:blip r:embed="rId5">
            <a:alphaModFix/>
          </a:blip>
          <a:srcRect b="14923" l="8215" r="63137" t="15472"/>
          <a:stretch/>
        </p:blipFill>
        <p:spPr>
          <a:xfrm>
            <a:off x="8089900" y="4384937"/>
            <a:ext cx="606093" cy="4818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5" name="Shape 175"/>
        <p:cNvGrpSpPr/>
        <p:nvPr/>
      </p:nvGrpSpPr>
      <p:grpSpPr>
        <a:xfrm>
          <a:off x="0" y="0"/>
          <a:ext cx="0" cy="0"/>
          <a:chOff x="0" y="0"/>
          <a:chExt cx="0" cy="0"/>
        </a:xfrm>
      </p:grpSpPr>
      <p:sp>
        <p:nvSpPr>
          <p:cNvPr id="176" name="Shape 176"/>
          <p:cNvSpPr txBox="1"/>
          <p:nvPr>
            <p:ph type="title"/>
          </p:nvPr>
        </p:nvSpPr>
        <p:spPr>
          <a:xfrm>
            <a:off x="311700" y="445025"/>
            <a:ext cx="8520600" cy="572700"/>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accent1"/>
              </a:buClr>
              <a:buSzPct val="25000"/>
              <a:buFont typeface="Arial"/>
              <a:buNone/>
            </a:pPr>
            <a:r>
              <a:rPr lang="en-US"/>
              <a:t>what is CloudFoundry?</a:t>
            </a:r>
          </a:p>
        </p:txBody>
      </p:sp>
      <p:sp>
        <p:nvSpPr>
          <p:cNvPr id="177" name="Shape 177"/>
          <p:cNvSpPr txBox="1"/>
          <p:nvPr/>
        </p:nvSpPr>
        <p:spPr>
          <a:xfrm>
            <a:off x="8537575" y="4822825"/>
            <a:ext cx="399900" cy="274499"/>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accent2"/>
              </a:buClr>
              <a:buSzPct val="25000"/>
              <a:buFont typeface="Arial"/>
              <a:buNone/>
            </a:pPr>
            <a:fld id="{00000000-1234-1234-1234-123412341234}" type="slidenum">
              <a:rPr b="0" i="0" lang="en-US" sz="900" u="none">
                <a:solidFill>
                  <a:schemeClr val="accent2"/>
                </a:solidFill>
                <a:latin typeface="Arial"/>
                <a:ea typeface="Arial"/>
                <a:cs typeface="Arial"/>
                <a:sym typeface="Arial"/>
              </a:rPr>
              <a:t>‹#›</a:t>
            </a:fld>
          </a:p>
        </p:txBody>
      </p:sp>
      <p:sp>
        <p:nvSpPr>
          <p:cNvPr id="178" name="Shape 178"/>
          <p:cNvSpPr txBox="1"/>
          <p:nvPr>
            <p:ph idx="4294967295" type="body"/>
          </p:nvPr>
        </p:nvSpPr>
        <p:spPr>
          <a:xfrm>
            <a:off x="457200" y="962212"/>
            <a:ext cx="8229600" cy="3573000"/>
          </a:xfrm>
          <a:prstGeom prst="rect">
            <a:avLst/>
          </a:prstGeom>
          <a:noFill/>
          <a:ln cap="flat" cmpd="sng" w="9525">
            <a:solidFill>
              <a:srgbClr val="4178BE">
                <a:alpha val="0"/>
              </a:srgbClr>
            </a:solidFill>
            <a:prstDash val="solid"/>
            <a:round/>
            <a:headEnd len="med" w="med" type="none"/>
            <a:tailEnd len="med" w="med" type="none"/>
          </a:ln>
        </p:spPr>
        <p:txBody>
          <a:bodyPr anchorCtr="0" anchor="t" bIns="91425" lIns="91425" rIns="91425" tIns="91425">
            <a:noAutofit/>
          </a:bodyPr>
          <a:lstStyle/>
          <a:p>
            <a:pPr indent="-419100" lvl="0" marL="457200" marR="0" rtl="0" algn="l">
              <a:lnSpc>
                <a:spcPct val="100000"/>
              </a:lnSpc>
              <a:spcBef>
                <a:spcPts val="0"/>
              </a:spcBef>
              <a:spcAft>
                <a:spcPts val="0"/>
              </a:spcAft>
              <a:buClr>
                <a:srgbClr val="325C80"/>
              </a:buClr>
              <a:buSzPct val="100000"/>
              <a:buFont typeface="Arial"/>
              <a:buChar char="-"/>
            </a:pPr>
            <a:r>
              <a:rPr lang="en-US" sz="3000">
                <a:solidFill>
                  <a:srgbClr val="325C80"/>
                </a:solidFill>
              </a:rPr>
              <a:t>the basis of Bluemix</a:t>
            </a:r>
          </a:p>
          <a:p>
            <a:pPr indent="-419100" lvl="0" marL="457200" marR="0" rtl="0" algn="l">
              <a:lnSpc>
                <a:spcPct val="100000"/>
              </a:lnSpc>
              <a:spcBef>
                <a:spcPts val="0"/>
              </a:spcBef>
              <a:spcAft>
                <a:spcPts val="0"/>
              </a:spcAft>
              <a:buClr>
                <a:srgbClr val="325C80"/>
              </a:buClr>
              <a:buSzPct val="100000"/>
              <a:buFont typeface="Arial"/>
              <a:buChar char="-"/>
            </a:pPr>
            <a:r>
              <a:rPr lang="en-US" sz="3000">
                <a:solidFill>
                  <a:srgbClr val="325C80"/>
                </a:solidFill>
              </a:rPr>
              <a:t>a complete PaaS… it’s also OSS</a:t>
            </a:r>
          </a:p>
          <a:p>
            <a:pPr indent="-381000" lvl="1" marL="914400" marR="0" rtl="0" algn="l">
              <a:lnSpc>
                <a:spcPct val="100000"/>
              </a:lnSpc>
              <a:spcBef>
                <a:spcPts val="0"/>
              </a:spcBef>
              <a:spcAft>
                <a:spcPts val="0"/>
              </a:spcAft>
              <a:buClr>
                <a:srgbClr val="325C80"/>
              </a:buClr>
              <a:buSzPct val="80000"/>
              <a:buFont typeface="Arial"/>
              <a:buChar char="-"/>
            </a:pPr>
            <a:r>
              <a:rPr lang="en-US" sz="2400">
                <a:solidFill>
                  <a:srgbClr val="325C80"/>
                </a:solidFill>
              </a:rPr>
              <a:t>agnostic to lang. framework, cloud, and services</a:t>
            </a:r>
          </a:p>
          <a:p>
            <a:pPr indent="-381000" lvl="1" marL="914400" marR="0" rtl="0" algn="l">
              <a:lnSpc>
                <a:spcPct val="100000"/>
              </a:lnSpc>
              <a:spcBef>
                <a:spcPts val="0"/>
              </a:spcBef>
              <a:spcAft>
                <a:spcPts val="0"/>
              </a:spcAft>
              <a:buClr>
                <a:srgbClr val="325C80"/>
              </a:buClr>
              <a:buSzPct val="80000"/>
              <a:buFont typeface="Arial"/>
              <a:buChar char="-"/>
            </a:pPr>
            <a:r>
              <a:rPr lang="en-US" sz="2400">
                <a:solidFill>
                  <a:srgbClr val="325C80"/>
                </a:solidFill>
              </a:rPr>
              <a:t>high-density container-based runtime with Diego</a:t>
            </a:r>
          </a:p>
          <a:p>
            <a:pPr indent="-381000" lvl="1" marL="914400" marR="0" rtl="0" algn="l">
              <a:lnSpc>
                <a:spcPct val="100000"/>
              </a:lnSpc>
              <a:spcBef>
                <a:spcPts val="0"/>
              </a:spcBef>
              <a:spcAft>
                <a:spcPts val="0"/>
              </a:spcAft>
              <a:buClr>
                <a:srgbClr val="325C80"/>
              </a:buClr>
              <a:buSzPct val="80000"/>
              <a:buFont typeface="Arial"/>
              <a:buChar char="-"/>
            </a:pPr>
            <a:r>
              <a:rPr lang="en-US" sz="2400">
                <a:solidFill>
                  <a:srgbClr val="325C80"/>
                </a:solidFill>
              </a:rPr>
              <a:t>extensible via service broker model</a:t>
            </a:r>
          </a:p>
          <a:p>
            <a:pPr indent="-419100" lvl="0" marL="457200" marR="0" rtl="0" algn="l">
              <a:lnSpc>
                <a:spcPct val="100000"/>
              </a:lnSpc>
              <a:spcBef>
                <a:spcPts val="0"/>
              </a:spcBef>
              <a:spcAft>
                <a:spcPts val="0"/>
              </a:spcAft>
              <a:buClr>
                <a:srgbClr val="325C80"/>
              </a:buClr>
              <a:buSzPct val="100000"/>
              <a:buFont typeface="Arial"/>
              <a:buChar char="-"/>
            </a:pPr>
            <a:r>
              <a:rPr lang="en-US" sz="3000">
                <a:solidFill>
                  <a:srgbClr val="325C80"/>
                </a:solidFill>
              </a:rPr>
              <a:t>managed by foundation</a:t>
            </a:r>
          </a:p>
          <a:p>
            <a:pPr indent="-419100" lvl="0" marL="457200" marR="0" rtl="0" algn="l">
              <a:lnSpc>
                <a:spcPct val="100000"/>
              </a:lnSpc>
              <a:spcBef>
                <a:spcPts val="0"/>
              </a:spcBef>
              <a:spcAft>
                <a:spcPts val="0"/>
              </a:spcAft>
              <a:buClr>
                <a:srgbClr val="325C80"/>
              </a:buClr>
              <a:buSzPct val="100000"/>
              <a:buFont typeface="Arial"/>
              <a:buChar char="-"/>
            </a:pPr>
            <a:r>
              <a:rPr lang="en-US" sz="3000">
                <a:solidFill>
                  <a:srgbClr val="325C80"/>
                </a:solidFill>
              </a:rPr>
              <a:t>50+ member companies and growing</a:t>
            </a:r>
          </a:p>
          <a:p>
            <a:pPr indent="-419100" lvl="0" marL="457200" marR="0" rtl="0" algn="l">
              <a:lnSpc>
                <a:spcPct val="100000"/>
              </a:lnSpc>
              <a:spcBef>
                <a:spcPts val="0"/>
              </a:spcBef>
              <a:spcAft>
                <a:spcPts val="0"/>
              </a:spcAft>
              <a:buClr>
                <a:srgbClr val="325C80"/>
              </a:buClr>
              <a:buSzPct val="100000"/>
              <a:buFont typeface="Arial"/>
              <a:buChar char="-"/>
            </a:pPr>
            <a:r>
              <a:rPr lang="en-US" sz="3000">
                <a:solidFill>
                  <a:srgbClr val="325C80"/>
                </a:solidFill>
              </a:rPr>
              <a:t>interactive set of components via APIs</a:t>
            </a:r>
          </a:p>
          <a:p>
            <a:pPr indent="0" lvl="0" marL="0" marR="0" rtl="0" algn="l">
              <a:lnSpc>
                <a:spcPct val="100000"/>
              </a:lnSpc>
              <a:spcBef>
                <a:spcPts val="0"/>
              </a:spcBef>
              <a:spcAft>
                <a:spcPts val="0"/>
              </a:spcAft>
              <a:buClr>
                <a:schemeClr val="dk1"/>
              </a:buClr>
              <a:buSzPct val="25000"/>
              <a:buFont typeface="Arial"/>
              <a:buNone/>
            </a:pPr>
            <a:r>
              <a:t/>
            </a:r>
            <a:endParaRPr b="0" i="0" sz="2400" u="none" cap="none" strike="noStrike">
              <a:solidFill>
                <a:srgbClr val="325C80"/>
              </a:solidFill>
              <a:latin typeface="Arial"/>
              <a:ea typeface="Arial"/>
              <a:cs typeface="Arial"/>
              <a:sym typeface="Arial"/>
            </a:endParaRPr>
          </a:p>
        </p:txBody>
      </p:sp>
      <p:pic>
        <p:nvPicPr>
          <p:cNvPr id="179" name="Shape 179"/>
          <p:cNvPicPr preferRelativeResize="0"/>
          <p:nvPr/>
        </p:nvPicPr>
        <p:blipFill>
          <a:blip r:embed="rId3">
            <a:alphaModFix/>
          </a:blip>
          <a:stretch>
            <a:fillRect/>
          </a:stretch>
        </p:blipFill>
        <p:spPr>
          <a:xfrm>
            <a:off x="8161757" y="74600"/>
            <a:ext cx="982243" cy="599999"/>
          </a:xfrm>
          <a:prstGeom prst="rect">
            <a:avLst/>
          </a:prstGeom>
          <a:noFill/>
          <a:ln>
            <a:noFill/>
          </a:ln>
        </p:spPr>
      </p:pic>
      <p:pic>
        <p:nvPicPr>
          <p:cNvPr id="180" name="Shape 180"/>
          <p:cNvPicPr preferRelativeResize="0"/>
          <p:nvPr/>
        </p:nvPicPr>
        <p:blipFill rotWithShape="1">
          <a:blip r:embed="rId4">
            <a:alphaModFix/>
          </a:blip>
          <a:srcRect b="0" l="0" r="0" t="0"/>
          <a:stretch/>
        </p:blipFill>
        <p:spPr>
          <a:xfrm>
            <a:off x="293671" y="4325845"/>
            <a:ext cx="600000" cy="600000"/>
          </a:xfrm>
          <a:prstGeom prst="rect">
            <a:avLst/>
          </a:prstGeom>
          <a:noFill/>
          <a:ln>
            <a:noFill/>
          </a:ln>
        </p:spPr>
      </p:pic>
      <p:pic>
        <p:nvPicPr>
          <p:cNvPr id="181" name="Shape 181"/>
          <p:cNvPicPr preferRelativeResize="0"/>
          <p:nvPr/>
        </p:nvPicPr>
        <p:blipFill rotWithShape="1">
          <a:blip r:embed="rId5">
            <a:alphaModFix/>
          </a:blip>
          <a:srcRect b="14923" l="8215" r="63137" t="15472"/>
          <a:stretch/>
        </p:blipFill>
        <p:spPr>
          <a:xfrm>
            <a:off x="8089900" y="4384937"/>
            <a:ext cx="606093" cy="4818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5" name="Shape 185"/>
        <p:cNvGrpSpPr/>
        <p:nvPr/>
      </p:nvGrpSpPr>
      <p:grpSpPr>
        <a:xfrm>
          <a:off x="0" y="0"/>
          <a:ext cx="0" cy="0"/>
          <a:chOff x="0" y="0"/>
          <a:chExt cx="0" cy="0"/>
        </a:xfrm>
      </p:grpSpPr>
      <p:sp>
        <p:nvSpPr>
          <p:cNvPr id="186" name="Shape 186"/>
          <p:cNvSpPr txBox="1"/>
          <p:nvPr>
            <p:ph type="title"/>
          </p:nvPr>
        </p:nvSpPr>
        <p:spPr>
          <a:xfrm>
            <a:off x="311700" y="445025"/>
            <a:ext cx="8520600" cy="572700"/>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accent1"/>
              </a:buClr>
              <a:buSzPct val="25000"/>
              <a:buFont typeface="Arial"/>
              <a:buNone/>
            </a:pPr>
            <a:r>
              <a:rPr lang="en-US"/>
              <a:t>cf-swagger</a:t>
            </a:r>
          </a:p>
        </p:txBody>
      </p:sp>
      <p:sp>
        <p:nvSpPr>
          <p:cNvPr id="187" name="Shape 187"/>
          <p:cNvSpPr txBox="1"/>
          <p:nvPr/>
        </p:nvSpPr>
        <p:spPr>
          <a:xfrm>
            <a:off x="8537575" y="4822825"/>
            <a:ext cx="399900" cy="274499"/>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accent2"/>
              </a:buClr>
              <a:buSzPct val="25000"/>
              <a:buFont typeface="Arial"/>
              <a:buNone/>
            </a:pPr>
            <a:fld id="{00000000-1234-1234-1234-123412341234}" type="slidenum">
              <a:rPr b="0" i="0" lang="en-US" sz="900" u="none">
                <a:solidFill>
                  <a:schemeClr val="accent2"/>
                </a:solidFill>
                <a:latin typeface="Arial"/>
                <a:ea typeface="Arial"/>
                <a:cs typeface="Arial"/>
                <a:sym typeface="Arial"/>
              </a:rPr>
              <a:t>‹#›</a:t>
            </a:fld>
          </a:p>
        </p:txBody>
      </p:sp>
      <p:pic>
        <p:nvPicPr>
          <p:cNvPr id="188" name="Shape 188"/>
          <p:cNvPicPr preferRelativeResize="0"/>
          <p:nvPr/>
        </p:nvPicPr>
        <p:blipFill>
          <a:blip r:embed="rId3">
            <a:alphaModFix/>
          </a:blip>
          <a:stretch>
            <a:fillRect/>
          </a:stretch>
        </p:blipFill>
        <p:spPr>
          <a:xfrm>
            <a:off x="8161757" y="74600"/>
            <a:ext cx="982243" cy="599999"/>
          </a:xfrm>
          <a:prstGeom prst="rect">
            <a:avLst/>
          </a:prstGeom>
          <a:noFill/>
          <a:ln>
            <a:noFill/>
          </a:ln>
        </p:spPr>
      </p:pic>
      <p:pic>
        <p:nvPicPr>
          <p:cNvPr id="189" name="Shape 189"/>
          <p:cNvPicPr preferRelativeResize="0"/>
          <p:nvPr/>
        </p:nvPicPr>
        <p:blipFill rotWithShape="1">
          <a:blip r:embed="rId4">
            <a:alphaModFix/>
          </a:blip>
          <a:srcRect b="0" l="0" r="0" t="0"/>
          <a:stretch/>
        </p:blipFill>
        <p:spPr>
          <a:xfrm>
            <a:off x="293671" y="4325845"/>
            <a:ext cx="600000" cy="600000"/>
          </a:xfrm>
          <a:prstGeom prst="rect">
            <a:avLst/>
          </a:prstGeom>
          <a:noFill/>
          <a:ln>
            <a:noFill/>
          </a:ln>
        </p:spPr>
      </p:pic>
      <p:sp>
        <p:nvSpPr>
          <p:cNvPr id="190" name="Shape 190"/>
          <p:cNvSpPr txBox="1"/>
          <p:nvPr>
            <p:ph idx="4294967295" type="body"/>
          </p:nvPr>
        </p:nvSpPr>
        <p:spPr>
          <a:xfrm>
            <a:off x="457200" y="958012"/>
            <a:ext cx="8229600" cy="3581400"/>
          </a:xfrm>
          <a:prstGeom prst="rect">
            <a:avLst/>
          </a:prstGeom>
          <a:noFill/>
          <a:ln>
            <a:noFill/>
          </a:ln>
        </p:spPr>
        <p:txBody>
          <a:bodyPr anchorCtr="0" anchor="t" bIns="91425" lIns="91425" rIns="91425" tIns="91425">
            <a:noAutofit/>
          </a:bodyPr>
          <a:lstStyle/>
          <a:p>
            <a:pPr indent="-419100" lvl="0" marL="457200" marR="0" rtl="0" algn="l">
              <a:lnSpc>
                <a:spcPct val="100000"/>
              </a:lnSpc>
              <a:spcBef>
                <a:spcPts val="0"/>
              </a:spcBef>
              <a:spcAft>
                <a:spcPts val="0"/>
              </a:spcAft>
              <a:buClr>
                <a:srgbClr val="325C80"/>
              </a:buClr>
              <a:buSzPct val="100000"/>
              <a:buFont typeface="Arial"/>
              <a:buAutoNum type="arabicPeriod"/>
            </a:pPr>
            <a:r>
              <a:rPr lang="en-US" sz="3000">
                <a:solidFill>
                  <a:srgbClr val="325C80"/>
                </a:solidFill>
              </a:rPr>
              <a:t>d</a:t>
            </a:r>
            <a:r>
              <a:rPr b="0" i="0" lang="en-US" sz="3000" u="none" cap="none" strike="noStrike">
                <a:solidFill>
                  <a:srgbClr val="325C80"/>
                </a:solidFill>
                <a:latin typeface="Arial"/>
                <a:ea typeface="Arial"/>
                <a:cs typeface="Arial"/>
                <a:sym typeface="Arial"/>
              </a:rPr>
              <a:t>escribe all CF APIs</a:t>
            </a:r>
            <a:r>
              <a:rPr lang="en-US" sz="3000">
                <a:solidFill>
                  <a:srgbClr val="325C80"/>
                </a:solidFill>
              </a:rPr>
              <a:t> (eventually)</a:t>
            </a:r>
          </a:p>
          <a:p>
            <a:pPr indent="-381000" lvl="1" marL="914400" marR="0" rtl="0" algn="l">
              <a:lnSpc>
                <a:spcPct val="100000"/>
              </a:lnSpc>
              <a:spcBef>
                <a:spcPts val="0"/>
              </a:spcBef>
              <a:spcAft>
                <a:spcPts val="0"/>
              </a:spcAft>
              <a:buClr>
                <a:srgbClr val="325C80"/>
              </a:buClr>
              <a:buSzPct val="80000"/>
              <a:buFont typeface="Arial"/>
              <a:buChar char="-"/>
            </a:pPr>
            <a:r>
              <a:rPr b="0" i="0" lang="en-US" sz="2400" u="none" cap="none" strike="noStrike">
                <a:solidFill>
                  <a:srgbClr val="325C80"/>
                </a:solidFill>
                <a:latin typeface="Arial"/>
                <a:ea typeface="Arial"/>
                <a:cs typeface="Arial"/>
                <a:sym typeface="Arial"/>
              </a:rPr>
              <a:t>CF services: broker APIs</a:t>
            </a:r>
          </a:p>
          <a:p>
            <a:pPr indent="-381000" lvl="1" marL="914400" marR="0" rtl="0" algn="l">
              <a:lnSpc>
                <a:spcPct val="100000"/>
              </a:lnSpc>
              <a:spcBef>
                <a:spcPts val="0"/>
              </a:spcBef>
              <a:spcAft>
                <a:spcPts val="0"/>
              </a:spcAft>
              <a:buClr>
                <a:srgbClr val="325C80"/>
              </a:buClr>
              <a:buSzPct val="80000"/>
              <a:buFont typeface="Arial"/>
              <a:buChar char="-"/>
            </a:pPr>
            <a:r>
              <a:rPr b="0" i="0" lang="en-US" sz="2400" u="none" cap="none" strike="noStrike">
                <a:solidFill>
                  <a:srgbClr val="325C80"/>
                </a:solidFill>
                <a:latin typeface="Arial"/>
                <a:ea typeface="Arial"/>
                <a:cs typeface="Arial"/>
                <a:sym typeface="Arial"/>
              </a:rPr>
              <a:t>CF Cloud Controller: v3</a:t>
            </a:r>
          </a:p>
          <a:p>
            <a:pPr indent="-381000" lvl="1" marL="914400" marR="0" rtl="0" algn="l">
              <a:lnSpc>
                <a:spcPct val="100000"/>
              </a:lnSpc>
              <a:spcBef>
                <a:spcPts val="0"/>
              </a:spcBef>
              <a:spcAft>
                <a:spcPts val="0"/>
              </a:spcAft>
              <a:buClr>
                <a:srgbClr val="325C80"/>
              </a:buClr>
              <a:buSzPct val="80000"/>
              <a:buFont typeface="Arial"/>
              <a:buChar char="-"/>
            </a:pPr>
            <a:r>
              <a:rPr b="0" i="0" lang="en-US" sz="2400" u="none" cap="none" strike="noStrike">
                <a:solidFill>
                  <a:srgbClr val="325C80"/>
                </a:solidFill>
                <a:latin typeface="Arial"/>
                <a:ea typeface="Arial"/>
                <a:cs typeface="Arial"/>
                <a:sym typeface="Arial"/>
              </a:rPr>
              <a:t>UAA APIs</a:t>
            </a:r>
          </a:p>
          <a:p>
            <a:pPr indent="-419100" lvl="0" marL="457200" marR="0" rtl="0" algn="l">
              <a:lnSpc>
                <a:spcPct val="100000"/>
              </a:lnSpc>
              <a:spcBef>
                <a:spcPts val="0"/>
              </a:spcBef>
              <a:spcAft>
                <a:spcPts val="0"/>
              </a:spcAft>
              <a:buClr>
                <a:srgbClr val="325C80"/>
              </a:buClr>
              <a:buSzPct val="100000"/>
              <a:buFont typeface="Arial"/>
              <a:buAutoNum type="arabicPeriod"/>
            </a:pPr>
            <a:r>
              <a:rPr lang="en-US" sz="3000">
                <a:solidFill>
                  <a:srgbClr val="325C80"/>
                </a:solidFill>
              </a:rPr>
              <a:t>g</a:t>
            </a:r>
            <a:r>
              <a:rPr b="0" i="0" lang="en-US" sz="3000" u="none" cap="none" strike="noStrike">
                <a:solidFill>
                  <a:srgbClr val="325C80"/>
                </a:solidFill>
                <a:latin typeface="Arial"/>
                <a:ea typeface="Arial"/>
                <a:cs typeface="Arial"/>
                <a:sym typeface="Arial"/>
              </a:rPr>
              <a:t>enerate API docs</a:t>
            </a:r>
          </a:p>
          <a:p>
            <a:pPr indent="-419100" lvl="0" marL="457200" marR="0" rtl="0" algn="l">
              <a:lnSpc>
                <a:spcPct val="100000"/>
              </a:lnSpc>
              <a:spcBef>
                <a:spcPts val="0"/>
              </a:spcBef>
              <a:spcAft>
                <a:spcPts val="0"/>
              </a:spcAft>
              <a:buClr>
                <a:srgbClr val="325C80"/>
              </a:buClr>
              <a:buSzPct val="100000"/>
              <a:buFont typeface="Arial"/>
              <a:buAutoNum type="arabicPeriod"/>
            </a:pPr>
            <a:r>
              <a:rPr lang="en-US" sz="3000">
                <a:solidFill>
                  <a:srgbClr val="325C80"/>
                </a:solidFill>
              </a:rPr>
              <a:t>g</a:t>
            </a:r>
            <a:r>
              <a:rPr b="0" i="0" lang="en-US" sz="3000" u="none" cap="none" strike="noStrike">
                <a:solidFill>
                  <a:srgbClr val="325C80"/>
                </a:solidFill>
                <a:latin typeface="Arial"/>
                <a:ea typeface="Arial"/>
                <a:cs typeface="Arial"/>
                <a:sym typeface="Arial"/>
              </a:rPr>
              <a:t>enerate API client and servers (stubs)</a:t>
            </a:r>
          </a:p>
          <a:p>
            <a:pPr indent="-419100" lvl="0" marL="457200" marR="0" rtl="0" algn="l">
              <a:lnSpc>
                <a:spcPct val="100000"/>
              </a:lnSpc>
              <a:spcBef>
                <a:spcPts val="0"/>
              </a:spcBef>
              <a:spcAft>
                <a:spcPts val="0"/>
              </a:spcAft>
              <a:buClr>
                <a:srgbClr val="325C80"/>
              </a:buClr>
              <a:buSzPct val="100000"/>
              <a:buFont typeface="Arial"/>
              <a:buAutoNum type="arabicPeriod"/>
            </a:pPr>
            <a:r>
              <a:rPr lang="en-US" sz="3000">
                <a:solidFill>
                  <a:srgbClr val="325C80"/>
                </a:solidFill>
              </a:rPr>
              <a:t>g</a:t>
            </a:r>
            <a:r>
              <a:rPr b="0" i="0" lang="en-US" sz="3000" u="none" cap="none" strike="noStrike">
                <a:solidFill>
                  <a:srgbClr val="325C80"/>
                </a:solidFill>
                <a:latin typeface="Arial"/>
                <a:ea typeface="Arial"/>
                <a:cs typeface="Arial"/>
                <a:sym typeface="Arial"/>
              </a:rPr>
              <a:t>enerate test suites for API servers</a:t>
            </a:r>
          </a:p>
          <a:p>
            <a:pPr indent="-419100" lvl="0" marL="457200" marR="0" rtl="0" algn="l">
              <a:lnSpc>
                <a:spcPct val="100000"/>
              </a:lnSpc>
              <a:spcBef>
                <a:spcPts val="0"/>
              </a:spcBef>
              <a:spcAft>
                <a:spcPts val="0"/>
              </a:spcAft>
              <a:buClr>
                <a:srgbClr val="325C80"/>
              </a:buClr>
              <a:buSzPct val="100000"/>
              <a:buFont typeface="Arial"/>
              <a:buAutoNum type="arabicPeriod"/>
            </a:pPr>
            <a:r>
              <a:rPr lang="en-US" sz="3000">
                <a:solidFill>
                  <a:srgbClr val="325C80"/>
                </a:solidFill>
              </a:rPr>
              <a:t>g</a:t>
            </a:r>
            <a:r>
              <a:rPr b="0" i="0" lang="en-US" sz="3000" u="none" cap="none" strike="noStrike">
                <a:solidFill>
                  <a:srgbClr val="325C80"/>
                </a:solidFill>
                <a:latin typeface="Arial"/>
                <a:ea typeface="Arial"/>
                <a:cs typeface="Arial"/>
                <a:sym typeface="Arial"/>
              </a:rPr>
              <a:t>enerate Test Compatibility Kits</a:t>
            </a:r>
          </a:p>
          <a:p>
            <a:pPr indent="0" lvl="0" marL="0" marR="0" rtl="0" algn="l">
              <a:lnSpc>
                <a:spcPct val="100000"/>
              </a:lnSpc>
              <a:spcBef>
                <a:spcPts val="0"/>
              </a:spcBef>
              <a:spcAft>
                <a:spcPts val="0"/>
              </a:spcAft>
              <a:buClr>
                <a:schemeClr val="dk1"/>
              </a:buClr>
              <a:buSzPct val="25000"/>
              <a:buFont typeface="Arial"/>
              <a:buNone/>
            </a:pPr>
            <a:r>
              <a:t/>
            </a:r>
            <a:endParaRPr b="0" i="0" sz="2400" u="none" cap="none" strike="noStrike">
              <a:solidFill>
                <a:srgbClr val="325C80"/>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t/>
            </a:r>
            <a:endParaRPr b="0" i="0" sz="2400" u="none" cap="none" strike="noStrike">
              <a:solidFill>
                <a:srgbClr val="325C80"/>
              </a:solidFill>
              <a:latin typeface="Arial"/>
              <a:ea typeface="Arial"/>
              <a:cs typeface="Arial"/>
              <a:sym typeface="Arial"/>
            </a:endParaRPr>
          </a:p>
        </p:txBody>
      </p:sp>
      <p:pic>
        <p:nvPicPr>
          <p:cNvPr id="191" name="Shape 191"/>
          <p:cNvPicPr preferRelativeResize="0"/>
          <p:nvPr/>
        </p:nvPicPr>
        <p:blipFill rotWithShape="1">
          <a:blip r:embed="rId5">
            <a:alphaModFix/>
          </a:blip>
          <a:srcRect b="14923" l="8215" r="63137" t="15472"/>
          <a:stretch/>
        </p:blipFill>
        <p:spPr>
          <a:xfrm>
            <a:off x="8089900" y="4384937"/>
            <a:ext cx="606093" cy="4818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5" name="Shape 195"/>
        <p:cNvGrpSpPr/>
        <p:nvPr/>
      </p:nvGrpSpPr>
      <p:grpSpPr>
        <a:xfrm>
          <a:off x="0" y="0"/>
          <a:ext cx="0" cy="0"/>
          <a:chOff x="0" y="0"/>
          <a:chExt cx="0" cy="0"/>
        </a:xfrm>
      </p:grpSpPr>
      <p:sp>
        <p:nvSpPr>
          <p:cNvPr id="196" name="Shape 196"/>
          <p:cNvSpPr txBox="1"/>
          <p:nvPr>
            <p:ph type="title"/>
          </p:nvPr>
        </p:nvSpPr>
        <p:spPr>
          <a:xfrm>
            <a:off x="311700" y="445025"/>
            <a:ext cx="8520600" cy="572700"/>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accent1"/>
              </a:buClr>
              <a:buSzPct val="25000"/>
              <a:buFont typeface="Arial"/>
              <a:buNone/>
            </a:pPr>
            <a:r>
              <a:rPr lang="en-US"/>
              <a:t>cf-swagger: service broker APIs</a:t>
            </a:r>
          </a:p>
        </p:txBody>
      </p:sp>
      <p:sp>
        <p:nvSpPr>
          <p:cNvPr id="197" name="Shape 197"/>
          <p:cNvSpPr txBox="1"/>
          <p:nvPr/>
        </p:nvSpPr>
        <p:spPr>
          <a:xfrm>
            <a:off x="8537575" y="4822825"/>
            <a:ext cx="399900" cy="274499"/>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accent2"/>
              </a:buClr>
              <a:buSzPct val="25000"/>
              <a:buFont typeface="Arial"/>
              <a:buNone/>
            </a:pPr>
            <a:fld id="{00000000-1234-1234-1234-123412341234}" type="slidenum">
              <a:rPr b="0" i="0" lang="en-US" sz="900" u="none">
                <a:solidFill>
                  <a:schemeClr val="accent2"/>
                </a:solidFill>
                <a:latin typeface="Arial"/>
                <a:ea typeface="Arial"/>
                <a:cs typeface="Arial"/>
                <a:sym typeface="Arial"/>
              </a:rPr>
              <a:t>‹#›</a:t>
            </a:fld>
          </a:p>
        </p:txBody>
      </p:sp>
      <p:pic>
        <p:nvPicPr>
          <p:cNvPr id="198" name="Shape 198"/>
          <p:cNvPicPr preferRelativeResize="0"/>
          <p:nvPr/>
        </p:nvPicPr>
        <p:blipFill>
          <a:blip r:embed="rId3">
            <a:alphaModFix/>
          </a:blip>
          <a:stretch>
            <a:fillRect/>
          </a:stretch>
        </p:blipFill>
        <p:spPr>
          <a:xfrm>
            <a:off x="8161757" y="74600"/>
            <a:ext cx="982243" cy="599999"/>
          </a:xfrm>
          <a:prstGeom prst="rect">
            <a:avLst/>
          </a:prstGeom>
          <a:noFill/>
          <a:ln>
            <a:noFill/>
          </a:ln>
        </p:spPr>
      </p:pic>
      <p:pic>
        <p:nvPicPr>
          <p:cNvPr id="199" name="Shape 199"/>
          <p:cNvPicPr preferRelativeResize="0"/>
          <p:nvPr/>
        </p:nvPicPr>
        <p:blipFill rotWithShape="1">
          <a:blip r:embed="rId4">
            <a:alphaModFix/>
          </a:blip>
          <a:srcRect b="0" l="0" r="0" t="0"/>
          <a:stretch/>
        </p:blipFill>
        <p:spPr>
          <a:xfrm>
            <a:off x="293671" y="4325845"/>
            <a:ext cx="600000" cy="600000"/>
          </a:xfrm>
          <a:prstGeom prst="rect">
            <a:avLst/>
          </a:prstGeom>
          <a:noFill/>
          <a:ln>
            <a:noFill/>
          </a:ln>
        </p:spPr>
      </p:pic>
      <p:sp>
        <p:nvSpPr>
          <p:cNvPr id="200" name="Shape 200"/>
          <p:cNvSpPr txBox="1"/>
          <p:nvPr>
            <p:ph idx="4294967295" type="body"/>
          </p:nvPr>
        </p:nvSpPr>
        <p:spPr>
          <a:xfrm>
            <a:off x="457200" y="1051787"/>
            <a:ext cx="8229600" cy="3240000"/>
          </a:xfrm>
          <a:prstGeom prst="rect">
            <a:avLst/>
          </a:prstGeom>
          <a:noFill/>
          <a:ln>
            <a:noFill/>
          </a:ln>
        </p:spPr>
        <p:txBody>
          <a:bodyPr anchorCtr="0" anchor="t" bIns="91425" lIns="91425" rIns="91425" tIns="91425">
            <a:noAutofit/>
          </a:bodyPr>
          <a:lstStyle/>
          <a:p>
            <a:pPr indent="-419100" lvl="0" marL="457200" marR="0" rtl="0" algn="l">
              <a:lnSpc>
                <a:spcPct val="100000"/>
              </a:lnSpc>
              <a:spcBef>
                <a:spcPts val="0"/>
              </a:spcBef>
              <a:spcAft>
                <a:spcPts val="0"/>
              </a:spcAft>
              <a:buClr>
                <a:srgbClr val="325C80"/>
              </a:buClr>
              <a:buSzPct val="100000"/>
              <a:buFont typeface="Arial"/>
              <a:buChar char="-"/>
            </a:pPr>
            <a:r>
              <a:rPr b="0" i="0" lang="en-US" sz="3000" u="none" cap="none" strike="noStrike">
                <a:solidFill>
                  <a:srgbClr val="325C80"/>
                </a:solidFill>
                <a:latin typeface="Arial"/>
                <a:ea typeface="Arial"/>
                <a:cs typeface="Arial"/>
                <a:sym typeface="Arial"/>
              </a:rPr>
              <a:t>API docs</a:t>
            </a:r>
          </a:p>
          <a:p>
            <a:pPr indent="-419100" lvl="0" marL="457200" marR="0" rtl="0" algn="l">
              <a:lnSpc>
                <a:spcPct val="100000"/>
              </a:lnSpc>
              <a:spcBef>
                <a:spcPts val="0"/>
              </a:spcBef>
              <a:spcAft>
                <a:spcPts val="0"/>
              </a:spcAft>
              <a:buClr>
                <a:srgbClr val="325C80"/>
              </a:buClr>
              <a:buSzPct val="100000"/>
              <a:buFont typeface="Arial"/>
              <a:buChar char="-"/>
            </a:pPr>
            <a:r>
              <a:rPr lang="en-US" sz="3000">
                <a:solidFill>
                  <a:srgbClr val="325C80"/>
                </a:solidFill>
              </a:rPr>
              <a:t>s</a:t>
            </a:r>
            <a:r>
              <a:rPr b="0" i="0" lang="en-US" sz="3000" u="none" cap="none" strike="noStrike">
                <a:solidFill>
                  <a:srgbClr val="325C80"/>
                </a:solidFill>
                <a:latin typeface="Arial"/>
                <a:ea typeface="Arial"/>
                <a:cs typeface="Arial"/>
                <a:sym typeface="Arial"/>
              </a:rPr>
              <a:t>erver generation</a:t>
            </a:r>
          </a:p>
          <a:p>
            <a:pPr indent="-419100" lvl="0" marL="457200" marR="0" rtl="0" algn="l">
              <a:lnSpc>
                <a:spcPct val="100000"/>
              </a:lnSpc>
              <a:spcBef>
                <a:spcPts val="0"/>
              </a:spcBef>
              <a:spcAft>
                <a:spcPts val="0"/>
              </a:spcAft>
              <a:buClr>
                <a:srgbClr val="325C80"/>
              </a:buClr>
              <a:buSzPct val="100000"/>
              <a:buFont typeface="Arial"/>
              <a:buChar char="-"/>
            </a:pPr>
            <a:r>
              <a:rPr lang="en-US" sz="3000">
                <a:solidFill>
                  <a:srgbClr val="325C80"/>
                </a:solidFill>
              </a:rPr>
              <a:t>extending the swagger spec</a:t>
            </a:r>
          </a:p>
          <a:p>
            <a:pPr indent="-419100" lvl="0" marL="457200" marR="0" rtl="0" algn="l">
              <a:lnSpc>
                <a:spcPct val="100000"/>
              </a:lnSpc>
              <a:spcBef>
                <a:spcPts val="0"/>
              </a:spcBef>
              <a:spcAft>
                <a:spcPts val="0"/>
              </a:spcAft>
              <a:buClr>
                <a:srgbClr val="325C80"/>
              </a:buClr>
              <a:buSzPct val="100000"/>
              <a:buFont typeface="Arial"/>
              <a:buChar char="-"/>
            </a:pPr>
            <a:r>
              <a:rPr lang="en-US" sz="3000">
                <a:solidFill>
                  <a:srgbClr val="325C80"/>
                </a:solidFill>
              </a:rPr>
              <a:t>prototypes for</a:t>
            </a:r>
          </a:p>
          <a:p>
            <a:pPr indent="-381000" lvl="1" marL="914400" rtl="0">
              <a:spcBef>
                <a:spcPts val="0"/>
              </a:spcBef>
              <a:buClr>
                <a:srgbClr val="325C80"/>
              </a:buClr>
              <a:buSzPct val="80000"/>
              <a:buChar char="-"/>
            </a:pPr>
            <a:r>
              <a:rPr lang="en-US" sz="2400">
                <a:solidFill>
                  <a:srgbClr val="325C80"/>
                </a:solidFill>
              </a:rPr>
              <a:t>unit and integration tests generation</a:t>
            </a:r>
          </a:p>
          <a:p>
            <a:pPr indent="-381000" lvl="1" marL="914400" rtl="0">
              <a:spcBef>
                <a:spcPts val="0"/>
              </a:spcBef>
              <a:buClr>
                <a:srgbClr val="325C80"/>
              </a:buClr>
              <a:buSzPct val="80000"/>
              <a:buChar char="-"/>
            </a:pPr>
            <a:r>
              <a:rPr lang="en-US" sz="2400">
                <a:solidFill>
                  <a:srgbClr val="325C80"/>
                </a:solidFill>
              </a:rPr>
              <a:t>Test Compliance Kit (TCK) generation</a:t>
            </a:r>
          </a:p>
          <a:p>
            <a:pPr indent="-419100" lvl="0" marL="457200" marR="0" rtl="0" algn="l">
              <a:lnSpc>
                <a:spcPct val="100000"/>
              </a:lnSpc>
              <a:spcBef>
                <a:spcPts val="0"/>
              </a:spcBef>
              <a:spcAft>
                <a:spcPts val="0"/>
              </a:spcAft>
              <a:buClr>
                <a:schemeClr val="dk1"/>
              </a:buClr>
              <a:buSzPct val="100000"/>
              <a:buFont typeface="Arial"/>
              <a:buNone/>
            </a:pPr>
            <a:r>
              <a:t/>
            </a:r>
            <a:endParaRPr b="0" i="0" sz="3000" u="none" cap="none" strike="noStrike">
              <a:solidFill>
                <a:srgbClr val="325C80"/>
              </a:solidFill>
              <a:latin typeface="Arial"/>
              <a:ea typeface="Arial"/>
              <a:cs typeface="Arial"/>
              <a:sym typeface="Arial"/>
            </a:endParaRPr>
          </a:p>
        </p:txBody>
      </p:sp>
      <p:pic>
        <p:nvPicPr>
          <p:cNvPr id="201" name="Shape 201"/>
          <p:cNvPicPr preferRelativeResize="0"/>
          <p:nvPr/>
        </p:nvPicPr>
        <p:blipFill rotWithShape="1">
          <a:blip r:embed="rId5">
            <a:alphaModFix/>
          </a:blip>
          <a:srcRect b="14923" l="8215" r="63137" t="15472"/>
          <a:stretch/>
        </p:blipFill>
        <p:spPr>
          <a:xfrm>
            <a:off x="8089900" y="4384937"/>
            <a:ext cx="606093" cy="4818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5" name="Shape 205"/>
        <p:cNvGrpSpPr/>
        <p:nvPr/>
      </p:nvGrpSpPr>
      <p:grpSpPr>
        <a:xfrm>
          <a:off x="0" y="0"/>
          <a:ext cx="0" cy="0"/>
          <a:chOff x="0" y="0"/>
          <a:chExt cx="0" cy="0"/>
        </a:xfrm>
      </p:grpSpPr>
      <p:sp>
        <p:nvSpPr>
          <p:cNvPr id="206" name="Shape 206"/>
          <p:cNvSpPr txBox="1"/>
          <p:nvPr>
            <p:ph type="title"/>
          </p:nvPr>
        </p:nvSpPr>
        <p:spPr>
          <a:xfrm>
            <a:off x="311700" y="445025"/>
            <a:ext cx="8520600" cy="572700"/>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accent1"/>
              </a:buClr>
              <a:buSzPct val="25000"/>
              <a:buFont typeface="Arial"/>
              <a:buNone/>
            </a:pPr>
            <a:r>
              <a:rPr lang="en-US"/>
              <a:t>cf-swagger: why a TCK?</a:t>
            </a:r>
          </a:p>
        </p:txBody>
      </p:sp>
      <p:sp>
        <p:nvSpPr>
          <p:cNvPr id="207" name="Shape 207"/>
          <p:cNvSpPr txBox="1"/>
          <p:nvPr/>
        </p:nvSpPr>
        <p:spPr>
          <a:xfrm>
            <a:off x="8537575" y="4822825"/>
            <a:ext cx="399900" cy="274499"/>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accent2"/>
              </a:buClr>
              <a:buSzPct val="25000"/>
              <a:buFont typeface="Arial"/>
              <a:buNone/>
            </a:pPr>
            <a:fld id="{00000000-1234-1234-1234-123412341234}" type="slidenum">
              <a:rPr b="0" i="0" lang="en-US" sz="900" u="none">
                <a:solidFill>
                  <a:schemeClr val="accent2"/>
                </a:solidFill>
                <a:latin typeface="Arial"/>
                <a:ea typeface="Arial"/>
                <a:cs typeface="Arial"/>
                <a:sym typeface="Arial"/>
              </a:rPr>
              <a:t>‹#›</a:t>
            </a:fld>
          </a:p>
        </p:txBody>
      </p:sp>
      <p:pic>
        <p:nvPicPr>
          <p:cNvPr id="208" name="Shape 208"/>
          <p:cNvPicPr preferRelativeResize="0"/>
          <p:nvPr/>
        </p:nvPicPr>
        <p:blipFill>
          <a:blip r:embed="rId3">
            <a:alphaModFix/>
          </a:blip>
          <a:stretch>
            <a:fillRect/>
          </a:stretch>
        </p:blipFill>
        <p:spPr>
          <a:xfrm>
            <a:off x="8161757" y="74600"/>
            <a:ext cx="982243" cy="599999"/>
          </a:xfrm>
          <a:prstGeom prst="rect">
            <a:avLst/>
          </a:prstGeom>
          <a:noFill/>
          <a:ln>
            <a:noFill/>
          </a:ln>
        </p:spPr>
      </p:pic>
      <p:pic>
        <p:nvPicPr>
          <p:cNvPr id="209" name="Shape 209"/>
          <p:cNvPicPr preferRelativeResize="0"/>
          <p:nvPr/>
        </p:nvPicPr>
        <p:blipFill rotWithShape="1">
          <a:blip r:embed="rId4">
            <a:alphaModFix/>
          </a:blip>
          <a:srcRect b="0" l="0" r="0" t="0"/>
          <a:stretch/>
        </p:blipFill>
        <p:spPr>
          <a:xfrm>
            <a:off x="293671" y="4325845"/>
            <a:ext cx="600000" cy="600000"/>
          </a:xfrm>
          <a:prstGeom prst="rect">
            <a:avLst/>
          </a:prstGeom>
          <a:noFill/>
          <a:ln>
            <a:noFill/>
          </a:ln>
        </p:spPr>
      </p:pic>
      <p:sp>
        <p:nvSpPr>
          <p:cNvPr id="210" name="Shape 210"/>
          <p:cNvSpPr txBox="1"/>
          <p:nvPr>
            <p:ph idx="4294967295" type="body"/>
          </p:nvPr>
        </p:nvSpPr>
        <p:spPr>
          <a:xfrm>
            <a:off x="457200" y="932900"/>
            <a:ext cx="8229600" cy="3725700"/>
          </a:xfrm>
          <a:prstGeom prst="rect">
            <a:avLst/>
          </a:prstGeom>
          <a:noFill/>
          <a:ln>
            <a:noFill/>
          </a:ln>
        </p:spPr>
        <p:txBody>
          <a:bodyPr anchorCtr="0" anchor="t" bIns="91425" lIns="91425" rIns="91425" tIns="91425">
            <a:noAutofit/>
          </a:bodyPr>
          <a:lstStyle/>
          <a:p>
            <a:pPr indent="-419100" lvl="0" marL="457200" marR="0" rtl="0" algn="l">
              <a:lnSpc>
                <a:spcPct val="100000"/>
              </a:lnSpc>
              <a:spcBef>
                <a:spcPts val="0"/>
              </a:spcBef>
              <a:spcAft>
                <a:spcPts val="0"/>
              </a:spcAft>
              <a:buClr>
                <a:srgbClr val="325C80"/>
              </a:buClr>
              <a:buSzPct val="100000"/>
              <a:buFont typeface="Arial"/>
              <a:buChar char="-"/>
            </a:pPr>
            <a:r>
              <a:rPr lang="en-US" sz="3000">
                <a:solidFill>
                  <a:srgbClr val="325C80"/>
                </a:solidFill>
              </a:rPr>
              <a:t>some CF APIs are “plugins” or “extensions”</a:t>
            </a:r>
          </a:p>
          <a:p>
            <a:pPr indent="-381000" lvl="1" marL="914400" rtl="0">
              <a:spcBef>
                <a:spcPts val="0"/>
              </a:spcBef>
              <a:buClr>
                <a:srgbClr val="325C80"/>
              </a:buClr>
              <a:buSzPct val="80000"/>
              <a:buChar char="-"/>
            </a:pPr>
            <a:r>
              <a:rPr lang="en-US" sz="2400">
                <a:solidFill>
                  <a:srgbClr val="325C80"/>
                </a:solidFill>
              </a:rPr>
              <a:t>designed to allow many (1K+) providers</a:t>
            </a:r>
          </a:p>
          <a:p>
            <a:pPr indent="-381000" lvl="1" marL="914400" rtl="0">
              <a:spcBef>
                <a:spcPts val="0"/>
              </a:spcBef>
              <a:buClr>
                <a:srgbClr val="325C80"/>
              </a:buClr>
              <a:buSzPct val="80000"/>
              <a:buChar char="-"/>
            </a:pPr>
            <a:r>
              <a:rPr lang="en-US" sz="2400">
                <a:solidFill>
                  <a:srgbClr val="325C80"/>
                </a:solidFill>
              </a:rPr>
              <a:t>heterogeneous supporting lots of versions</a:t>
            </a:r>
          </a:p>
          <a:p>
            <a:pPr indent="-381000" lvl="1" marL="914400" rtl="0">
              <a:spcBef>
                <a:spcPts val="0"/>
              </a:spcBef>
              <a:buClr>
                <a:srgbClr val="325C80"/>
              </a:buClr>
              <a:buSzPct val="80000"/>
              <a:buChar char="-"/>
            </a:pPr>
            <a:r>
              <a:rPr lang="en-US" sz="2400">
                <a:solidFill>
                  <a:srgbClr val="325C80"/>
                </a:solidFill>
              </a:rPr>
              <a:t>tests are templatized-able and tedious</a:t>
            </a:r>
          </a:p>
          <a:p>
            <a:pPr indent="-419100" lvl="0" marL="457200" marR="0" rtl="0" algn="l">
              <a:lnSpc>
                <a:spcPct val="100000"/>
              </a:lnSpc>
              <a:spcBef>
                <a:spcPts val="0"/>
              </a:spcBef>
              <a:spcAft>
                <a:spcPts val="0"/>
              </a:spcAft>
              <a:buClr>
                <a:srgbClr val="325C80"/>
              </a:buClr>
              <a:buSzPct val="100000"/>
              <a:buFont typeface="Arial"/>
              <a:buChar char="-"/>
            </a:pPr>
            <a:r>
              <a:rPr lang="en-US" sz="3000">
                <a:solidFill>
                  <a:srgbClr val="325C80"/>
                </a:solidFill>
              </a:rPr>
              <a:t>TCK is meant for</a:t>
            </a:r>
          </a:p>
          <a:p>
            <a:pPr indent="-381000" lvl="1" marL="914400" rtl="0">
              <a:spcBef>
                <a:spcPts val="0"/>
              </a:spcBef>
              <a:buClr>
                <a:srgbClr val="325C80"/>
              </a:buClr>
              <a:buSzPct val="80000"/>
              <a:buChar char="-"/>
            </a:pPr>
            <a:r>
              <a:rPr lang="en-US" sz="2400">
                <a:solidFill>
                  <a:srgbClr val="325C80"/>
                </a:solidFill>
              </a:rPr>
              <a:t>verifying compliance level of broker</a:t>
            </a:r>
          </a:p>
          <a:p>
            <a:pPr indent="-381000" lvl="1" marL="914400" rtl="0">
              <a:spcBef>
                <a:spcPts val="0"/>
              </a:spcBef>
              <a:buClr>
                <a:srgbClr val="325C80"/>
              </a:buClr>
              <a:buSzPct val="80000"/>
              <a:buChar char="-"/>
            </a:pPr>
            <a:r>
              <a:rPr lang="en-US" sz="2400">
                <a:solidFill>
                  <a:srgbClr val="325C80"/>
                </a:solidFill>
              </a:rPr>
              <a:t>tell you what part of spec is not supported</a:t>
            </a:r>
          </a:p>
        </p:txBody>
      </p:sp>
      <p:pic>
        <p:nvPicPr>
          <p:cNvPr id="211" name="Shape 211"/>
          <p:cNvPicPr preferRelativeResize="0"/>
          <p:nvPr/>
        </p:nvPicPr>
        <p:blipFill rotWithShape="1">
          <a:blip r:embed="rId5">
            <a:alphaModFix/>
          </a:blip>
          <a:srcRect b="14923" l="8215" r="63137" t="15472"/>
          <a:stretch/>
        </p:blipFill>
        <p:spPr>
          <a:xfrm>
            <a:off x="8089900" y="4384937"/>
            <a:ext cx="606093" cy="48182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5" name="Shape 215"/>
        <p:cNvGrpSpPr/>
        <p:nvPr/>
      </p:nvGrpSpPr>
      <p:grpSpPr>
        <a:xfrm>
          <a:off x="0" y="0"/>
          <a:ext cx="0" cy="0"/>
          <a:chOff x="0" y="0"/>
          <a:chExt cx="0" cy="0"/>
        </a:xfrm>
      </p:grpSpPr>
      <p:sp>
        <p:nvSpPr>
          <p:cNvPr id="216" name="Shape 216"/>
          <p:cNvSpPr txBox="1"/>
          <p:nvPr>
            <p:ph type="title"/>
          </p:nvPr>
        </p:nvSpPr>
        <p:spPr>
          <a:xfrm>
            <a:off x="311700" y="445025"/>
            <a:ext cx="8520600" cy="572700"/>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accent1"/>
              </a:buClr>
              <a:buSzPct val="25000"/>
              <a:buFont typeface="Arial"/>
              <a:buNone/>
            </a:pPr>
            <a:r>
              <a:rPr lang="en-US"/>
              <a:t>cf-swagger: spec extensions</a:t>
            </a:r>
          </a:p>
        </p:txBody>
      </p:sp>
      <p:sp>
        <p:nvSpPr>
          <p:cNvPr id="217" name="Shape 217"/>
          <p:cNvSpPr txBox="1"/>
          <p:nvPr/>
        </p:nvSpPr>
        <p:spPr>
          <a:xfrm>
            <a:off x="8537575" y="4822825"/>
            <a:ext cx="399900" cy="274499"/>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accent2"/>
              </a:buClr>
              <a:buSzPct val="25000"/>
              <a:buFont typeface="Arial"/>
              <a:buNone/>
            </a:pPr>
            <a:fld id="{00000000-1234-1234-1234-123412341234}" type="slidenum">
              <a:rPr b="0" i="0" lang="en-US" sz="900" u="none">
                <a:solidFill>
                  <a:schemeClr val="accent2"/>
                </a:solidFill>
                <a:latin typeface="Arial"/>
                <a:ea typeface="Arial"/>
                <a:cs typeface="Arial"/>
                <a:sym typeface="Arial"/>
              </a:rPr>
              <a:t>‹#›</a:t>
            </a:fld>
          </a:p>
        </p:txBody>
      </p:sp>
      <p:pic>
        <p:nvPicPr>
          <p:cNvPr id="218" name="Shape 218"/>
          <p:cNvPicPr preferRelativeResize="0"/>
          <p:nvPr/>
        </p:nvPicPr>
        <p:blipFill>
          <a:blip r:embed="rId3">
            <a:alphaModFix/>
          </a:blip>
          <a:stretch>
            <a:fillRect/>
          </a:stretch>
        </p:blipFill>
        <p:spPr>
          <a:xfrm>
            <a:off x="8161757" y="74600"/>
            <a:ext cx="982243" cy="599999"/>
          </a:xfrm>
          <a:prstGeom prst="rect">
            <a:avLst/>
          </a:prstGeom>
          <a:noFill/>
          <a:ln>
            <a:noFill/>
          </a:ln>
        </p:spPr>
      </p:pic>
      <p:pic>
        <p:nvPicPr>
          <p:cNvPr id="219" name="Shape 219"/>
          <p:cNvPicPr preferRelativeResize="0"/>
          <p:nvPr/>
        </p:nvPicPr>
        <p:blipFill rotWithShape="1">
          <a:blip r:embed="rId4">
            <a:alphaModFix/>
          </a:blip>
          <a:srcRect b="0" l="0" r="0" t="0"/>
          <a:stretch/>
        </p:blipFill>
        <p:spPr>
          <a:xfrm>
            <a:off x="293671" y="4325845"/>
            <a:ext cx="600000" cy="600000"/>
          </a:xfrm>
          <a:prstGeom prst="rect">
            <a:avLst/>
          </a:prstGeom>
          <a:noFill/>
          <a:ln>
            <a:noFill/>
          </a:ln>
        </p:spPr>
      </p:pic>
      <p:pic>
        <p:nvPicPr>
          <p:cNvPr id="220" name="Shape 220"/>
          <p:cNvPicPr preferRelativeResize="0"/>
          <p:nvPr/>
        </p:nvPicPr>
        <p:blipFill>
          <a:blip r:embed="rId5">
            <a:alphaModFix/>
          </a:blip>
          <a:stretch>
            <a:fillRect/>
          </a:stretch>
        </p:blipFill>
        <p:spPr>
          <a:xfrm>
            <a:off x="957962" y="1037087"/>
            <a:ext cx="7228074" cy="3069324"/>
          </a:xfrm>
          <a:prstGeom prst="rect">
            <a:avLst/>
          </a:prstGeom>
          <a:noFill/>
          <a:ln>
            <a:noFill/>
          </a:ln>
        </p:spPr>
      </p:pic>
      <p:pic>
        <p:nvPicPr>
          <p:cNvPr id="221" name="Shape 221"/>
          <p:cNvPicPr preferRelativeResize="0"/>
          <p:nvPr/>
        </p:nvPicPr>
        <p:blipFill rotWithShape="1">
          <a:blip r:embed="rId6">
            <a:alphaModFix/>
          </a:blip>
          <a:srcRect b="14923" l="8215" r="63137" t="15472"/>
          <a:stretch/>
        </p:blipFill>
        <p:spPr>
          <a:xfrm>
            <a:off x="8089900" y="4384937"/>
            <a:ext cx="606093" cy="48182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5" name="Shape 225"/>
        <p:cNvGrpSpPr/>
        <p:nvPr/>
      </p:nvGrpSpPr>
      <p:grpSpPr>
        <a:xfrm>
          <a:off x="0" y="0"/>
          <a:ext cx="0" cy="0"/>
          <a:chOff x="0" y="0"/>
          <a:chExt cx="0" cy="0"/>
        </a:xfrm>
      </p:grpSpPr>
      <p:sp>
        <p:nvSpPr>
          <p:cNvPr id="226" name="Shape 226"/>
          <p:cNvSpPr txBox="1"/>
          <p:nvPr>
            <p:ph type="title"/>
          </p:nvPr>
        </p:nvSpPr>
        <p:spPr>
          <a:xfrm>
            <a:off x="311700" y="445025"/>
            <a:ext cx="8520600" cy="572700"/>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accent1"/>
              </a:buClr>
              <a:buSzPct val="25000"/>
              <a:buFont typeface="Arial"/>
              <a:buNone/>
            </a:pPr>
            <a:r>
              <a:rPr lang="en-US"/>
              <a:t>cf-swagger: spec extensions (</a:t>
            </a:r>
            <a:r>
              <a:rPr i="1" lang="en-US"/>
              <a:t>cont.</a:t>
            </a:r>
            <a:r>
              <a:rPr lang="en-US"/>
              <a:t>)</a:t>
            </a:r>
          </a:p>
        </p:txBody>
      </p:sp>
      <p:sp>
        <p:nvSpPr>
          <p:cNvPr id="227" name="Shape 227"/>
          <p:cNvSpPr txBox="1"/>
          <p:nvPr/>
        </p:nvSpPr>
        <p:spPr>
          <a:xfrm>
            <a:off x="8537575" y="4822825"/>
            <a:ext cx="399900" cy="274499"/>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accent2"/>
              </a:buClr>
              <a:buSzPct val="25000"/>
              <a:buFont typeface="Arial"/>
              <a:buNone/>
            </a:pPr>
            <a:fld id="{00000000-1234-1234-1234-123412341234}" type="slidenum">
              <a:rPr b="0" i="0" lang="en-US" sz="900" u="none">
                <a:solidFill>
                  <a:schemeClr val="accent2"/>
                </a:solidFill>
                <a:latin typeface="Arial"/>
                <a:ea typeface="Arial"/>
                <a:cs typeface="Arial"/>
                <a:sym typeface="Arial"/>
              </a:rPr>
              <a:t>‹#›</a:t>
            </a:fld>
          </a:p>
        </p:txBody>
      </p:sp>
      <p:pic>
        <p:nvPicPr>
          <p:cNvPr id="228" name="Shape 228"/>
          <p:cNvPicPr preferRelativeResize="0"/>
          <p:nvPr/>
        </p:nvPicPr>
        <p:blipFill rotWithShape="1">
          <a:blip r:embed="rId3">
            <a:alphaModFix/>
          </a:blip>
          <a:srcRect b="0" l="0" r="0" t="0"/>
          <a:stretch/>
        </p:blipFill>
        <p:spPr>
          <a:xfrm>
            <a:off x="293671" y="4325845"/>
            <a:ext cx="600000" cy="600000"/>
          </a:xfrm>
          <a:prstGeom prst="rect">
            <a:avLst/>
          </a:prstGeom>
          <a:noFill/>
          <a:ln>
            <a:noFill/>
          </a:ln>
        </p:spPr>
      </p:pic>
      <p:pic>
        <p:nvPicPr>
          <p:cNvPr id="229" name="Shape 229"/>
          <p:cNvPicPr preferRelativeResize="0"/>
          <p:nvPr/>
        </p:nvPicPr>
        <p:blipFill>
          <a:blip r:embed="rId4">
            <a:alphaModFix/>
          </a:blip>
          <a:stretch>
            <a:fillRect/>
          </a:stretch>
        </p:blipFill>
        <p:spPr>
          <a:xfrm>
            <a:off x="908437" y="1480610"/>
            <a:ext cx="7327124" cy="2182274"/>
          </a:xfrm>
          <a:prstGeom prst="rect">
            <a:avLst/>
          </a:prstGeom>
          <a:noFill/>
          <a:ln>
            <a:noFill/>
          </a:ln>
        </p:spPr>
      </p:pic>
      <p:pic>
        <p:nvPicPr>
          <p:cNvPr id="230" name="Shape 230"/>
          <p:cNvPicPr preferRelativeResize="0"/>
          <p:nvPr/>
        </p:nvPicPr>
        <p:blipFill rotWithShape="1">
          <a:blip r:embed="rId5">
            <a:alphaModFix/>
          </a:blip>
          <a:srcRect b="14923" l="8215" r="63137" t="15472"/>
          <a:stretch/>
        </p:blipFill>
        <p:spPr>
          <a:xfrm>
            <a:off x="8089900" y="4384937"/>
            <a:ext cx="606093" cy="48182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4" name="Shape 234"/>
        <p:cNvGrpSpPr/>
        <p:nvPr/>
      </p:nvGrpSpPr>
      <p:grpSpPr>
        <a:xfrm>
          <a:off x="0" y="0"/>
          <a:ext cx="0" cy="0"/>
          <a:chOff x="0" y="0"/>
          <a:chExt cx="0" cy="0"/>
        </a:xfrm>
      </p:grpSpPr>
      <p:sp>
        <p:nvSpPr>
          <p:cNvPr id="235" name="Shape 235"/>
          <p:cNvSpPr txBox="1"/>
          <p:nvPr>
            <p:ph type="title"/>
          </p:nvPr>
        </p:nvSpPr>
        <p:spPr>
          <a:xfrm>
            <a:off x="311700" y="445025"/>
            <a:ext cx="8520600" cy="572700"/>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accent1"/>
              </a:buClr>
              <a:buSzPct val="25000"/>
              <a:buFont typeface="Arial"/>
              <a:buNone/>
            </a:pPr>
            <a:r>
              <a:rPr lang="en-US"/>
              <a:t>cf-swagger: TCK generation high-level overview</a:t>
            </a:r>
          </a:p>
        </p:txBody>
      </p:sp>
      <p:sp>
        <p:nvSpPr>
          <p:cNvPr id="236" name="Shape 236"/>
          <p:cNvSpPr txBox="1"/>
          <p:nvPr/>
        </p:nvSpPr>
        <p:spPr>
          <a:xfrm>
            <a:off x="8537575" y="4822825"/>
            <a:ext cx="399900" cy="274499"/>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accent2"/>
              </a:buClr>
              <a:buSzPct val="25000"/>
              <a:buFont typeface="Arial"/>
              <a:buNone/>
            </a:pPr>
            <a:fld id="{00000000-1234-1234-1234-123412341234}" type="slidenum">
              <a:rPr b="0" i="0" lang="en-US" sz="900" u="none">
                <a:solidFill>
                  <a:schemeClr val="accent2"/>
                </a:solidFill>
                <a:latin typeface="Arial"/>
                <a:ea typeface="Arial"/>
                <a:cs typeface="Arial"/>
                <a:sym typeface="Arial"/>
              </a:rPr>
              <a:t>‹#›</a:t>
            </a:fld>
          </a:p>
        </p:txBody>
      </p:sp>
      <p:pic>
        <p:nvPicPr>
          <p:cNvPr id="237" name="Shape 237"/>
          <p:cNvPicPr preferRelativeResize="0"/>
          <p:nvPr/>
        </p:nvPicPr>
        <p:blipFill>
          <a:blip r:embed="rId3">
            <a:alphaModFix/>
          </a:blip>
          <a:stretch>
            <a:fillRect/>
          </a:stretch>
        </p:blipFill>
        <p:spPr>
          <a:xfrm>
            <a:off x="8161757" y="74600"/>
            <a:ext cx="982243" cy="599999"/>
          </a:xfrm>
          <a:prstGeom prst="rect">
            <a:avLst/>
          </a:prstGeom>
          <a:noFill/>
          <a:ln>
            <a:noFill/>
          </a:ln>
        </p:spPr>
      </p:pic>
      <p:pic>
        <p:nvPicPr>
          <p:cNvPr id="238" name="Shape 238"/>
          <p:cNvPicPr preferRelativeResize="0"/>
          <p:nvPr/>
        </p:nvPicPr>
        <p:blipFill rotWithShape="1">
          <a:blip r:embed="rId4">
            <a:alphaModFix/>
          </a:blip>
          <a:srcRect b="0" l="0" r="0" t="0"/>
          <a:stretch/>
        </p:blipFill>
        <p:spPr>
          <a:xfrm>
            <a:off x="293671" y="4325845"/>
            <a:ext cx="600000" cy="600000"/>
          </a:xfrm>
          <a:prstGeom prst="rect">
            <a:avLst/>
          </a:prstGeom>
          <a:noFill/>
          <a:ln>
            <a:noFill/>
          </a:ln>
        </p:spPr>
      </p:pic>
      <p:pic>
        <p:nvPicPr>
          <p:cNvPr id="239" name="Shape 239"/>
          <p:cNvPicPr preferRelativeResize="0"/>
          <p:nvPr/>
        </p:nvPicPr>
        <p:blipFill>
          <a:blip r:embed="rId5">
            <a:alphaModFix/>
          </a:blip>
          <a:stretch>
            <a:fillRect/>
          </a:stretch>
        </p:blipFill>
        <p:spPr>
          <a:xfrm>
            <a:off x="1955737" y="1017725"/>
            <a:ext cx="5072123" cy="3914324"/>
          </a:xfrm>
          <a:prstGeom prst="rect">
            <a:avLst/>
          </a:prstGeom>
          <a:noFill/>
          <a:ln>
            <a:noFill/>
          </a:ln>
        </p:spPr>
      </p:pic>
      <p:pic>
        <p:nvPicPr>
          <p:cNvPr id="240" name="Shape 240"/>
          <p:cNvPicPr preferRelativeResize="0"/>
          <p:nvPr/>
        </p:nvPicPr>
        <p:blipFill rotWithShape="1">
          <a:blip r:embed="rId6">
            <a:alphaModFix/>
          </a:blip>
          <a:srcRect b="14923" l="8215" r="63137" t="15472"/>
          <a:stretch/>
        </p:blipFill>
        <p:spPr>
          <a:xfrm>
            <a:off x="8089900" y="4384937"/>
            <a:ext cx="606093" cy="48182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4" name="Shape 244"/>
        <p:cNvGrpSpPr/>
        <p:nvPr/>
      </p:nvGrpSpPr>
      <p:grpSpPr>
        <a:xfrm>
          <a:off x="0" y="0"/>
          <a:ext cx="0" cy="0"/>
          <a:chOff x="0" y="0"/>
          <a:chExt cx="0" cy="0"/>
        </a:xfrm>
      </p:grpSpPr>
      <p:sp>
        <p:nvSpPr>
          <p:cNvPr id="245" name="Shape 245"/>
          <p:cNvSpPr txBox="1"/>
          <p:nvPr>
            <p:ph type="title"/>
          </p:nvPr>
        </p:nvSpPr>
        <p:spPr>
          <a:xfrm>
            <a:off x="311700" y="445025"/>
            <a:ext cx="8520600" cy="572700"/>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accent1"/>
              </a:buClr>
              <a:buSzPct val="25000"/>
              <a:buFont typeface="Arial"/>
              <a:buNone/>
            </a:pPr>
            <a:r>
              <a:rPr lang="en-US"/>
              <a:t>cf-swagger: demo 2</a:t>
            </a:r>
          </a:p>
        </p:txBody>
      </p:sp>
      <p:sp>
        <p:nvSpPr>
          <p:cNvPr id="246" name="Shape 246"/>
          <p:cNvSpPr txBox="1"/>
          <p:nvPr/>
        </p:nvSpPr>
        <p:spPr>
          <a:xfrm>
            <a:off x="8537575" y="4822825"/>
            <a:ext cx="399900" cy="274499"/>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accent2"/>
              </a:buClr>
              <a:buSzPct val="25000"/>
              <a:buFont typeface="Arial"/>
              <a:buNone/>
            </a:pPr>
            <a:fld id="{00000000-1234-1234-1234-123412341234}" type="slidenum">
              <a:rPr b="0" i="0" lang="en-US" sz="900" u="none">
                <a:solidFill>
                  <a:schemeClr val="accent2"/>
                </a:solidFill>
                <a:latin typeface="Arial"/>
                <a:ea typeface="Arial"/>
                <a:cs typeface="Arial"/>
                <a:sym typeface="Arial"/>
              </a:rPr>
              <a:t>‹#›</a:t>
            </a:fld>
          </a:p>
        </p:txBody>
      </p:sp>
      <p:pic>
        <p:nvPicPr>
          <p:cNvPr id="247" name="Shape 247"/>
          <p:cNvPicPr preferRelativeResize="0"/>
          <p:nvPr/>
        </p:nvPicPr>
        <p:blipFill>
          <a:blip r:embed="rId3">
            <a:alphaModFix/>
          </a:blip>
          <a:stretch>
            <a:fillRect/>
          </a:stretch>
        </p:blipFill>
        <p:spPr>
          <a:xfrm>
            <a:off x="8161757" y="74600"/>
            <a:ext cx="982243" cy="599999"/>
          </a:xfrm>
          <a:prstGeom prst="rect">
            <a:avLst/>
          </a:prstGeom>
          <a:noFill/>
          <a:ln>
            <a:noFill/>
          </a:ln>
        </p:spPr>
      </p:pic>
      <p:pic>
        <p:nvPicPr>
          <p:cNvPr id="248" name="Shape 248"/>
          <p:cNvPicPr preferRelativeResize="0"/>
          <p:nvPr/>
        </p:nvPicPr>
        <p:blipFill rotWithShape="1">
          <a:blip r:embed="rId4">
            <a:alphaModFix/>
          </a:blip>
          <a:srcRect b="0" l="0" r="0" t="0"/>
          <a:stretch/>
        </p:blipFill>
        <p:spPr>
          <a:xfrm>
            <a:off x="293671" y="4325845"/>
            <a:ext cx="600000" cy="600000"/>
          </a:xfrm>
          <a:prstGeom prst="rect">
            <a:avLst/>
          </a:prstGeom>
          <a:noFill/>
          <a:ln>
            <a:noFill/>
          </a:ln>
        </p:spPr>
      </p:pic>
      <p:sp>
        <p:nvSpPr>
          <p:cNvPr id="249" name="Shape 249"/>
          <p:cNvSpPr txBox="1"/>
          <p:nvPr/>
        </p:nvSpPr>
        <p:spPr>
          <a:xfrm>
            <a:off x="1713575" y="1570600"/>
            <a:ext cx="2267400" cy="667199"/>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rgbClr val="000000"/>
              </a:buClr>
              <a:buSzPct val="25000"/>
              <a:buFont typeface="Arial"/>
              <a:buNone/>
            </a:pPr>
            <a:r>
              <a:rPr b="1" i="0" lang="en-US" sz="3600" u="sng" cap="none" strike="noStrike">
                <a:solidFill>
                  <a:schemeClr val="hlink"/>
                </a:solidFill>
                <a:latin typeface="Arial"/>
                <a:ea typeface="Arial"/>
                <a:cs typeface="Arial"/>
                <a:sym typeface="Arial"/>
                <a:hlinkClick r:id="rId5"/>
              </a:rPr>
              <a:t>Demo 2</a:t>
            </a:r>
          </a:p>
        </p:txBody>
      </p:sp>
      <p:sp>
        <p:nvSpPr>
          <p:cNvPr id="250" name="Shape 250"/>
          <p:cNvSpPr txBox="1"/>
          <p:nvPr/>
        </p:nvSpPr>
        <p:spPr>
          <a:xfrm>
            <a:off x="962550" y="2461625"/>
            <a:ext cx="7218900" cy="1673700"/>
          </a:xfrm>
          <a:prstGeom prst="rect">
            <a:avLst/>
          </a:prstGeom>
          <a:noFill/>
          <a:ln>
            <a:noFill/>
          </a:ln>
        </p:spPr>
        <p:txBody>
          <a:bodyPr anchorCtr="0" anchor="t" bIns="91425" lIns="91425" rIns="91425" tIns="91425">
            <a:noAutofit/>
          </a:bodyPr>
          <a:lstStyle/>
          <a:p>
            <a:pPr indent="-228600" lvl="0" marL="457200" rtl="0">
              <a:spcBef>
                <a:spcPts val="0"/>
              </a:spcBef>
              <a:buClr>
                <a:srgbClr val="325C80"/>
              </a:buClr>
              <a:buAutoNum type="arabicPeriod"/>
            </a:pPr>
            <a:r>
              <a:rPr lang="en-US">
                <a:solidFill>
                  <a:srgbClr val="325C80"/>
                </a:solidFill>
              </a:rPr>
              <a:t>swagger spec extension for test and TCK</a:t>
            </a:r>
          </a:p>
          <a:p>
            <a:pPr indent="-228600" lvl="0" marL="457200" rtl="0">
              <a:spcBef>
                <a:spcPts val="0"/>
              </a:spcBef>
              <a:buClr>
                <a:srgbClr val="325C80"/>
              </a:buClr>
              <a:buAutoNum type="arabicPeriod"/>
            </a:pPr>
            <a:r>
              <a:rPr lang="en-US">
                <a:solidFill>
                  <a:srgbClr val="325C80"/>
                </a:solidFill>
              </a:rPr>
              <a:t>go-swagger test command</a:t>
            </a:r>
          </a:p>
          <a:p>
            <a:pPr indent="-228600" lvl="0" marL="457200" rtl="0">
              <a:spcBef>
                <a:spcPts val="0"/>
              </a:spcBef>
              <a:buClr>
                <a:srgbClr val="325C80"/>
              </a:buClr>
              <a:buAutoNum type="arabicPeriod"/>
            </a:pPr>
            <a:r>
              <a:rPr lang="en-US">
                <a:solidFill>
                  <a:srgbClr val="325C80"/>
                </a:solidFill>
              </a:rPr>
              <a:t>go-swagger tck command</a:t>
            </a:r>
          </a:p>
          <a:p>
            <a:pPr indent="-228600" lvl="0" marL="457200" rtl="0">
              <a:spcBef>
                <a:spcPts val="0"/>
              </a:spcBef>
              <a:buClr>
                <a:srgbClr val="325C80"/>
              </a:buClr>
              <a:buAutoNum type="arabicPeriod"/>
            </a:pPr>
            <a:r>
              <a:rPr lang="en-US">
                <a:solidFill>
                  <a:srgbClr val="325C80"/>
                </a:solidFill>
              </a:rPr>
              <a:t>running tests with real broker</a:t>
            </a:r>
          </a:p>
          <a:p>
            <a:pPr lvl="0" rtl="0">
              <a:spcBef>
                <a:spcPts val="0"/>
              </a:spcBef>
              <a:buNone/>
            </a:pPr>
            <a:r>
              <a:t/>
            </a:r>
            <a:endParaRPr>
              <a:solidFill>
                <a:srgbClr val="325C80"/>
              </a:solidFill>
            </a:endParaRPr>
          </a:p>
          <a:p>
            <a:pPr lvl="0" rtl="0">
              <a:spcBef>
                <a:spcPts val="0"/>
              </a:spcBef>
              <a:buNone/>
            </a:pPr>
            <a:r>
              <a:rPr lang="en-US">
                <a:solidFill>
                  <a:srgbClr val="325C80"/>
                </a:solidFill>
              </a:rPr>
              <a:t>Youtube Video: </a:t>
            </a:r>
            <a:r>
              <a:rPr lang="en-US" sz="1800" u="sng">
                <a:solidFill>
                  <a:srgbClr val="325C80"/>
                </a:solidFill>
                <a:hlinkClick r:id="rId6"/>
              </a:rPr>
              <a:t>goo.gl/C8Nz5p</a:t>
            </a:r>
          </a:p>
        </p:txBody>
      </p:sp>
      <p:sp>
        <p:nvSpPr>
          <p:cNvPr descr="In this video we demo our CF-Service broker specification using swagger and our extension to go-swagger to generate compliance tests for service brokers." id="251" name="Shape 251" title="CF-Swagger: Service Broker API">
            <a:hlinkClick r:id="rId7"/>
          </p:cNvPr>
          <p:cNvSpPr/>
          <p:nvPr/>
        </p:nvSpPr>
        <p:spPr>
          <a:xfrm>
            <a:off x="5681250" y="1008175"/>
            <a:ext cx="2500200" cy="1875150"/>
          </a:xfrm>
          <a:prstGeom prst="rect">
            <a:avLst/>
          </a:prstGeom>
          <a:blipFill>
            <a:blip r:embed="rId8">
              <a:alphaModFix/>
            </a:blip>
            <a:stretch>
              <a:fillRect/>
            </a:stretch>
          </a:blipFill>
          <a:ln>
            <a:noFill/>
          </a:ln>
        </p:spPr>
      </p:sp>
      <p:pic>
        <p:nvPicPr>
          <p:cNvPr id="252" name="Shape 252"/>
          <p:cNvPicPr preferRelativeResize="0"/>
          <p:nvPr/>
        </p:nvPicPr>
        <p:blipFill rotWithShape="1">
          <a:blip r:embed="rId9">
            <a:alphaModFix/>
          </a:blip>
          <a:srcRect b="14923" l="8215" r="63137" t="15472"/>
          <a:stretch/>
        </p:blipFill>
        <p:spPr>
          <a:xfrm>
            <a:off x="8089900" y="4384937"/>
            <a:ext cx="606093" cy="4818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 name="Shape 68"/>
        <p:cNvGrpSpPr/>
        <p:nvPr/>
      </p:nvGrpSpPr>
      <p:grpSpPr>
        <a:xfrm>
          <a:off x="0" y="0"/>
          <a:ext cx="0" cy="0"/>
          <a:chOff x="0" y="0"/>
          <a:chExt cx="0" cy="0"/>
        </a:xfrm>
      </p:grpSpPr>
      <p:sp>
        <p:nvSpPr>
          <p:cNvPr id="69" name="Shape 6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US" sz="1000">
                <a:solidFill>
                  <a:schemeClr val="dk2"/>
                </a:solidFill>
              </a:rPr>
              <a:t>‹#›</a:t>
            </a:fld>
          </a:p>
        </p:txBody>
      </p:sp>
      <p:sp>
        <p:nvSpPr>
          <p:cNvPr id="70" name="Shape 70"/>
          <p:cNvSpPr txBox="1"/>
          <p:nvPr>
            <p:ph idx="4294967295" type="ctrTitle"/>
          </p:nvPr>
        </p:nvSpPr>
        <p:spPr>
          <a:xfrm>
            <a:off x="765175" y="1199062"/>
            <a:ext cx="7037400" cy="925500"/>
          </a:xfrm>
          <a:prstGeom prst="rect">
            <a:avLst/>
          </a:prstGeom>
          <a:noFill/>
          <a:ln>
            <a:noFill/>
          </a:ln>
        </p:spPr>
        <p:txBody>
          <a:bodyPr anchorCtr="0" anchor="b" bIns="45700" lIns="91425" rIns="91425" tIns="45700">
            <a:noAutofit/>
          </a:bodyPr>
          <a:lstStyle/>
          <a:p>
            <a:pPr indent="0" lvl="0" marL="0" marR="0" rtl="0" algn="l">
              <a:lnSpc>
                <a:spcPct val="85000"/>
              </a:lnSpc>
              <a:spcBef>
                <a:spcPts val="0"/>
              </a:spcBef>
              <a:spcAft>
                <a:spcPts val="0"/>
              </a:spcAft>
              <a:buClr>
                <a:schemeClr val="lt1"/>
              </a:buClr>
              <a:buSzPct val="25000"/>
              <a:buFont typeface="Arial"/>
              <a:buNone/>
            </a:pPr>
            <a:r>
              <a:rPr lang="en-US" sz="3400"/>
              <a:t>CF-Swagger</a:t>
            </a:r>
          </a:p>
        </p:txBody>
      </p:sp>
      <p:sp>
        <p:nvSpPr>
          <p:cNvPr id="71" name="Shape 71"/>
          <p:cNvSpPr txBox="1"/>
          <p:nvPr>
            <p:ph idx="4294967295" type="subTitle"/>
          </p:nvPr>
        </p:nvSpPr>
        <p:spPr>
          <a:xfrm>
            <a:off x="765175" y="2142025"/>
            <a:ext cx="7854300" cy="647700"/>
          </a:xfrm>
          <a:prstGeom prst="rect">
            <a:avLst/>
          </a:prstGeom>
          <a:noFill/>
          <a:ln>
            <a:noFill/>
          </a:ln>
        </p:spPr>
        <p:txBody>
          <a:bodyPr anchorCtr="0" anchor="t" bIns="45700" lIns="91425" rIns="91425" tIns="0">
            <a:noAutofit/>
          </a:bodyPr>
          <a:lstStyle/>
          <a:p>
            <a:pPr indent="0" lvl="0" marL="0" marR="0" rtl="0" algn="l">
              <a:lnSpc>
                <a:spcPct val="100000"/>
              </a:lnSpc>
              <a:spcBef>
                <a:spcPts val="0"/>
              </a:spcBef>
              <a:spcAft>
                <a:spcPts val="0"/>
              </a:spcAft>
              <a:buClr>
                <a:schemeClr val="accent1"/>
              </a:buClr>
              <a:buSzPct val="25000"/>
              <a:buFont typeface="Arial"/>
              <a:buNone/>
            </a:pPr>
            <a:r>
              <a:rPr b="1" lang="en-US" sz="2400">
                <a:solidFill>
                  <a:srgbClr val="325C80"/>
                </a:solidFill>
              </a:rPr>
              <a:t>giving Cloud Foundry APIs their swagger back</a:t>
            </a:r>
          </a:p>
        </p:txBody>
      </p:sp>
      <p:sp>
        <p:nvSpPr>
          <p:cNvPr id="72" name="Shape 72"/>
          <p:cNvSpPr txBox="1"/>
          <p:nvPr>
            <p:ph idx="4294967295" type="subTitle"/>
          </p:nvPr>
        </p:nvSpPr>
        <p:spPr>
          <a:xfrm>
            <a:off x="765175" y="3266899"/>
            <a:ext cx="7854300" cy="839700"/>
          </a:xfrm>
          <a:prstGeom prst="rect">
            <a:avLst/>
          </a:prstGeom>
          <a:noFill/>
          <a:ln>
            <a:noFill/>
          </a:ln>
        </p:spPr>
        <p:txBody>
          <a:bodyPr anchorCtr="0" anchor="t" bIns="45700" lIns="91425" rIns="91425" tIns="0">
            <a:noAutofit/>
          </a:bodyPr>
          <a:lstStyle/>
          <a:p>
            <a:pPr indent="0" lvl="0" marL="0" marR="0" rtl="0" algn="l">
              <a:lnSpc>
                <a:spcPct val="100000"/>
              </a:lnSpc>
              <a:spcBef>
                <a:spcPts val="0"/>
              </a:spcBef>
              <a:spcAft>
                <a:spcPts val="0"/>
              </a:spcAft>
              <a:buClr>
                <a:schemeClr val="accent1"/>
              </a:buClr>
              <a:buSzPct val="25000"/>
              <a:buFont typeface="Arial"/>
              <a:buNone/>
            </a:pPr>
            <a:r>
              <a:rPr b="1" lang="en-US" sz="2400">
                <a:solidFill>
                  <a:srgbClr val="325C80"/>
                </a:solidFill>
              </a:rPr>
              <a:t>Michael Maximilien (aka dr.max) @maximilien, IBM</a:t>
            </a:r>
          </a:p>
          <a:p>
            <a:pPr indent="0" lvl="0" marL="0" marR="0" rtl="0" algn="l">
              <a:lnSpc>
                <a:spcPct val="100000"/>
              </a:lnSpc>
              <a:spcBef>
                <a:spcPts val="0"/>
              </a:spcBef>
              <a:spcAft>
                <a:spcPts val="0"/>
              </a:spcAft>
              <a:buClr>
                <a:schemeClr val="accent1"/>
              </a:buClr>
              <a:buSzPct val="25000"/>
              <a:buFont typeface="Arial"/>
              <a:buNone/>
            </a:pPr>
            <a:r>
              <a:rPr b="1" lang="en-US" sz="2400">
                <a:solidFill>
                  <a:srgbClr val="325C80"/>
                </a:solidFill>
              </a:rPr>
              <a:t>Tony Tam @fehguy, SmartBear</a:t>
            </a:r>
          </a:p>
        </p:txBody>
      </p:sp>
      <p:pic>
        <p:nvPicPr>
          <p:cNvPr id="73" name="Shape 73"/>
          <p:cNvPicPr preferRelativeResize="0"/>
          <p:nvPr/>
        </p:nvPicPr>
        <p:blipFill rotWithShape="1">
          <a:blip r:embed="rId3">
            <a:alphaModFix/>
          </a:blip>
          <a:srcRect b="0" l="0" r="0" t="0"/>
          <a:stretch/>
        </p:blipFill>
        <p:spPr>
          <a:xfrm>
            <a:off x="293671" y="4325845"/>
            <a:ext cx="600000" cy="600000"/>
          </a:xfrm>
          <a:prstGeom prst="rect">
            <a:avLst/>
          </a:prstGeom>
          <a:noFill/>
          <a:ln>
            <a:noFill/>
          </a:ln>
        </p:spPr>
      </p:pic>
      <p:pic>
        <p:nvPicPr>
          <p:cNvPr id="74" name="Shape 74"/>
          <p:cNvPicPr preferRelativeResize="0"/>
          <p:nvPr/>
        </p:nvPicPr>
        <p:blipFill rotWithShape="1">
          <a:blip r:embed="rId4">
            <a:alphaModFix/>
          </a:blip>
          <a:srcRect b="14923" l="8215" r="63137" t="15472"/>
          <a:stretch/>
        </p:blipFill>
        <p:spPr>
          <a:xfrm>
            <a:off x="8089900" y="4384937"/>
            <a:ext cx="606093" cy="481824"/>
          </a:xfrm>
          <a:prstGeom prst="rect">
            <a:avLst/>
          </a:prstGeom>
          <a:noFill/>
          <a:ln>
            <a:noFill/>
          </a:ln>
        </p:spPr>
      </p:pic>
      <p:pic>
        <p:nvPicPr>
          <p:cNvPr id="75" name="Shape 75"/>
          <p:cNvPicPr preferRelativeResize="0"/>
          <p:nvPr/>
        </p:nvPicPr>
        <p:blipFill>
          <a:blip r:embed="rId5">
            <a:alphaModFix/>
          </a:blip>
          <a:stretch>
            <a:fillRect/>
          </a:stretch>
        </p:blipFill>
        <p:spPr>
          <a:xfrm>
            <a:off x="3403729" y="448275"/>
            <a:ext cx="2336535" cy="83969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6" name="Shape 256"/>
        <p:cNvGrpSpPr/>
        <p:nvPr/>
      </p:nvGrpSpPr>
      <p:grpSpPr>
        <a:xfrm>
          <a:off x="0" y="0"/>
          <a:ext cx="0" cy="0"/>
          <a:chOff x="0" y="0"/>
          <a:chExt cx="0" cy="0"/>
        </a:xfrm>
      </p:grpSpPr>
      <p:sp>
        <p:nvSpPr>
          <p:cNvPr id="257" name="Shape 257"/>
          <p:cNvSpPr txBox="1"/>
          <p:nvPr>
            <p:ph type="title"/>
          </p:nvPr>
        </p:nvSpPr>
        <p:spPr>
          <a:xfrm>
            <a:off x="311700" y="445025"/>
            <a:ext cx="8520600" cy="572700"/>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accent1"/>
              </a:buClr>
              <a:buSzPct val="25000"/>
              <a:buFont typeface="Arial"/>
              <a:buNone/>
            </a:pPr>
            <a:r>
              <a:rPr lang="en-US"/>
              <a:t>existing solutions for CF service broker TCK</a:t>
            </a:r>
          </a:p>
        </p:txBody>
      </p:sp>
      <p:sp>
        <p:nvSpPr>
          <p:cNvPr id="258" name="Shape 258"/>
          <p:cNvSpPr txBox="1"/>
          <p:nvPr/>
        </p:nvSpPr>
        <p:spPr>
          <a:xfrm>
            <a:off x="8537575" y="4822825"/>
            <a:ext cx="399900" cy="274499"/>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accent2"/>
              </a:buClr>
              <a:buSzPct val="25000"/>
              <a:buFont typeface="Arial"/>
              <a:buNone/>
            </a:pPr>
            <a:fld id="{00000000-1234-1234-1234-123412341234}" type="slidenum">
              <a:rPr b="0" i="0" lang="en-US" sz="900" u="none">
                <a:solidFill>
                  <a:schemeClr val="accent2"/>
                </a:solidFill>
                <a:latin typeface="Arial"/>
                <a:ea typeface="Arial"/>
                <a:cs typeface="Arial"/>
                <a:sym typeface="Arial"/>
              </a:rPr>
              <a:t>‹#›</a:t>
            </a:fld>
          </a:p>
        </p:txBody>
      </p:sp>
      <p:pic>
        <p:nvPicPr>
          <p:cNvPr id="259" name="Shape 259"/>
          <p:cNvPicPr preferRelativeResize="0"/>
          <p:nvPr/>
        </p:nvPicPr>
        <p:blipFill>
          <a:blip r:embed="rId3">
            <a:alphaModFix/>
          </a:blip>
          <a:stretch>
            <a:fillRect/>
          </a:stretch>
        </p:blipFill>
        <p:spPr>
          <a:xfrm>
            <a:off x="8161757" y="74600"/>
            <a:ext cx="982243" cy="599999"/>
          </a:xfrm>
          <a:prstGeom prst="rect">
            <a:avLst/>
          </a:prstGeom>
          <a:noFill/>
          <a:ln>
            <a:noFill/>
          </a:ln>
        </p:spPr>
      </p:pic>
      <p:pic>
        <p:nvPicPr>
          <p:cNvPr id="260" name="Shape 260"/>
          <p:cNvPicPr preferRelativeResize="0"/>
          <p:nvPr/>
        </p:nvPicPr>
        <p:blipFill rotWithShape="1">
          <a:blip r:embed="rId4">
            <a:alphaModFix/>
          </a:blip>
          <a:srcRect b="0" l="0" r="0" t="0"/>
          <a:stretch/>
        </p:blipFill>
        <p:spPr>
          <a:xfrm>
            <a:off x="293671" y="4325845"/>
            <a:ext cx="600000" cy="600000"/>
          </a:xfrm>
          <a:prstGeom prst="rect">
            <a:avLst/>
          </a:prstGeom>
          <a:noFill/>
          <a:ln>
            <a:noFill/>
          </a:ln>
        </p:spPr>
      </p:pic>
      <p:sp>
        <p:nvSpPr>
          <p:cNvPr id="261" name="Shape 261"/>
          <p:cNvSpPr txBox="1"/>
          <p:nvPr>
            <p:ph idx="4294967295" type="body"/>
          </p:nvPr>
        </p:nvSpPr>
        <p:spPr>
          <a:xfrm>
            <a:off x="519700" y="1097125"/>
            <a:ext cx="8229600" cy="3725700"/>
          </a:xfrm>
          <a:prstGeom prst="rect">
            <a:avLst/>
          </a:prstGeom>
          <a:noFill/>
          <a:ln>
            <a:noFill/>
          </a:ln>
        </p:spPr>
        <p:txBody>
          <a:bodyPr anchorCtr="0" anchor="t" bIns="91425" lIns="91425" rIns="91425" tIns="91425">
            <a:noAutofit/>
          </a:bodyPr>
          <a:lstStyle/>
          <a:p>
            <a:pPr indent="-381000" lvl="0" marL="457200" marR="0" rtl="0" algn="l">
              <a:lnSpc>
                <a:spcPct val="100000"/>
              </a:lnSpc>
              <a:spcBef>
                <a:spcPts val="0"/>
              </a:spcBef>
              <a:spcAft>
                <a:spcPts val="0"/>
              </a:spcAft>
              <a:buClr>
                <a:srgbClr val="325C80"/>
              </a:buClr>
              <a:buSzPct val="80000"/>
              <a:buFont typeface="Arial"/>
              <a:buChar char="-"/>
            </a:pPr>
            <a:r>
              <a:rPr lang="en-US" sz="3000">
                <a:solidFill>
                  <a:srgbClr val="325C80"/>
                </a:solidFill>
              </a:rPr>
              <a:t>Bluemix: </a:t>
            </a:r>
            <a:r>
              <a:rPr i="1" lang="en-US" sz="3000">
                <a:solidFill>
                  <a:srgbClr val="325C80"/>
                </a:solidFill>
              </a:rPr>
              <a:t>servicebrokertest</a:t>
            </a:r>
          </a:p>
          <a:p>
            <a:pPr indent="457200" lvl="0" marL="457200" rtl="0">
              <a:spcBef>
                <a:spcPts val="0"/>
              </a:spcBef>
              <a:buNone/>
            </a:pPr>
            <a:r>
              <a:rPr lang="en-US" sz="2400">
                <a:solidFill>
                  <a:srgbClr val="325C80"/>
                </a:solidFill>
              </a:rPr>
              <a:t>manually created</a:t>
            </a:r>
          </a:p>
          <a:p>
            <a:pPr indent="457200" lvl="0" marL="457200" rtl="0">
              <a:spcBef>
                <a:spcPts val="0"/>
              </a:spcBef>
              <a:buNone/>
            </a:pPr>
            <a:r>
              <a:rPr lang="en-US" sz="2400">
                <a:solidFill>
                  <a:srgbClr val="325C80"/>
                </a:solidFill>
              </a:rPr>
              <a:t>stuck at v2.3 of spec</a:t>
            </a:r>
          </a:p>
          <a:p>
            <a:pPr indent="-381000" lvl="0" marL="457200" rtl="0">
              <a:spcBef>
                <a:spcPts val="0"/>
              </a:spcBef>
              <a:buClr>
                <a:srgbClr val="325C80"/>
              </a:buClr>
              <a:buSzPct val="80000"/>
              <a:buFont typeface="Arial"/>
              <a:buChar char="-"/>
            </a:pPr>
            <a:r>
              <a:rPr lang="en-US" sz="3000">
                <a:solidFill>
                  <a:srgbClr val="325C80"/>
                </a:solidFill>
              </a:rPr>
              <a:t>Others?</a:t>
            </a:r>
          </a:p>
          <a:p>
            <a:pPr indent="0" lvl="0" marL="0" rtl="0">
              <a:spcBef>
                <a:spcPts val="0"/>
              </a:spcBef>
              <a:buNone/>
            </a:pPr>
            <a:r>
              <a:rPr lang="en-US" sz="2400">
                <a:solidFill>
                  <a:srgbClr val="325C80"/>
                </a:solidFill>
              </a:rPr>
              <a:t>  		CATs services tests</a:t>
            </a:r>
          </a:p>
          <a:p>
            <a:pPr indent="457200" lvl="0" marL="457200" rtl="0">
              <a:spcBef>
                <a:spcPts val="0"/>
              </a:spcBef>
              <a:buNone/>
            </a:pPr>
            <a:r>
              <a:rPr lang="en-US" sz="2400">
                <a:solidFill>
                  <a:srgbClr val="325C80"/>
                </a:solidFill>
              </a:rPr>
              <a:t>manual, indirectly with CF CLI</a:t>
            </a:r>
          </a:p>
          <a:p>
            <a:pPr lvl="0" marR="0" rtl="0" algn="l">
              <a:lnSpc>
                <a:spcPct val="100000"/>
              </a:lnSpc>
              <a:spcBef>
                <a:spcPts val="0"/>
              </a:spcBef>
              <a:spcAft>
                <a:spcPts val="0"/>
              </a:spcAft>
              <a:buNone/>
            </a:pPr>
            <a:r>
              <a:t/>
            </a:r>
            <a:endParaRPr sz="3000">
              <a:solidFill>
                <a:srgbClr val="325C80"/>
              </a:solidFill>
            </a:endParaRPr>
          </a:p>
        </p:txBody>
      </p:sp>
      <p:pic>
        <p:nvPicPr>
          <p:cNvPr id="262" name="Shape 262"/>
          <p:cNvPicPr preferRelativeResize="0"/>
          <p:nvPr/>
        </p:nvPicPr>
        <p:blipFill rotWithShape="1">
          <a:blip r:embed="rId5">
            <a:alphaModFix/>
          </a:blip>
          <a:srcRect b="14923" l="8215" r="63137" t="15472"/>
          <a:stretch/>
        </p:blipFill>
        <p:spPr>
          <a:xfrm>
            <a:off x="8089900" y="4384937"/>
            <a:ext cx="606093" cy="48182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6" name="Shape 266"/>
        <p:cNvGrpSpPr/>
        <p:nvPr/>
      </p:nvGrpSpPr>
      <p:grpSpPr>
        <a:xfrm>
          <a:off x="0" y="0"/>
          <a:ext cx="0" cy="0"/>
          <a:chOff x="0" y="0"/>
          <a:chExt cx="0" cy="0"/>
        </a:xfrm>
      </p:grpSpPr>
      <p:sp>
        <p:nvSpPr>
          <p:cNvPr id="267" name="Shape 267"/>
          <p:cNvSpPr txBox="1"/>
          <p:nvPr>
            <p:ph type="title"/>
          </p:nvPr>
        </p:nvSpPr>
        <p:spPr>
          <a:xfrm>
            <a:off x="311700" y="445025"/>
            <a:ext cx="8520600" cy="572700"/>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accent1"/>
              </a:buClr>
              <a:buSzPct val="25000"/>
              <a:buFont typeface="Arial"/>
              <a:buNone/>
            </a:pPr>
            <a:r>
              <a:rPr lang="en-US"/>
              <a:t>TCK utility: survey results</a:t>
            </a:r>
          </a:p>
        </p:txBody>
      </p:sp>
      <p:sp>
        <p:nvSpPr>
          <p:cNvPr id="268" name="Shape 268"/>
          <p:cNvSpPr txBox="1"/>
          <p:nvPr/>
        </p:nvSpPr>
        <p:spPr>
          <a:xfrm>
            <a:off x="8537575" y="4822825"/>
            <a:ext cx="399900" cy="274499"/>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accent2"/>
              </a:buClr>
              <a:buSzPct val="25000"/>
              <a:buFont typeface="Arial"/>
              <a:buNone/>
            </a:pPr>
            <a:fld id="{00000000-1234-1234-1234-123412341234}" type="slidenum">
              <a:rPr b="0" i="0" lang="en-US" sz="900" u="none">
                <a:solidFill>
                  <a:schemeClr val="accent2"/>
                </a:solidFill>
                <a:latin typeface="Arial"/>
                <a:ea typeface="Arial"/>
                <a:cs typeface="Arial"/>
                <a:sym typeface="Arial"/>
              </a:rPr>
              <a:t>‹#›</a:t>
            </a:fld>
          </a:p>
        </p:txBody>
      </p:sp>
      <p:pic>
        <p:nvPicPr>
          <p:cNvPr id="269" name="Shape 269"/>
          <p:cNvPicPr preferRelativeResize="0"/>
          <p:nvPr/>
        </p:nvPicPr>
        <p:blipFill>
          <a:blip r:embed="rId3">
            <a:alphaModFix/>
          </a:blip>
          <a:stretch>
            <a:fillRect/>
          </a:stretch>
        </p:blipFill>
        <p:spPr>
          <a:xfrm>
            <a:off x="8161757" y="74600"/>
            <a:ext cx="982243" cy="599999"/>
          </a:xfrm>
          <a:prstGeom prst="rect">
            <a:avLst/>
          </a:prstGeom>
          <a:noFill/>
          <a:ln>
            <a:noFill/>
          </a:ln>
        </p:spPr>
      </p:pic>
      <p:pic>
        <p:nvPicPr>
          <p:cNvPr id="270" name="Shape 270"/>
          <p:cNvPicPr preferRelativeResize="0"/>
          <p:nvPr/>
        </p:nvPicPr>
        <p:blipFill rotWithShape="1">
          <a:blip r:embed="rId4">
            <a:alphaModFix/>
          </a:blip>
          <a:srcRect b="0" l="0" r="0" t="0"/>
          <a:stretch/>
        </p:blipFill>
        <p:spPr>
          <a:xfrm>
            <a:off x="293671" y="4325845"/>
            <a:ext cx="600000" cy="600000"/>
          </a:xfrm>
          <a:prstGeom prst="rect">
            <a:avLst/>
          </a:prstGeom>
          <a:noFill/>
          <a:ln>
            <a:noFill/>
          </a:ln>
        </p:spPr>
      </p:pic>
      <p:pic>
        <p:nvPicPr>
          <p:cNvPr id="271" name="Shape 271"/>
          <p:cNvPicPr preferRelativeResize="0"/>
          <p:nvPr/>
        </p:nvPicPr>
        <p:blipFill>
          <a:blip r:embed="rId5">
            <a:alphaModFix/>
          </a:blip>
          <a:stretch>
            <a:fillRect/>
          </a:stretch>
        </p:blipFill>
        <p:spPr>
          <a:xfrm>
            <a:off x="457200" y="1057362"/>
            <a:ext cx="4095301" cy="3028750"/>
          </a:xfrm>
          <a:prstGeom prst="rect">
            <a:avLst/>
          </a:prstGeom>
          <a:noFill/>
          <a:ln>
            <a:noFill/>
          </a:ln>
        </p:spPr>
      </p:pic>
      <p:pic>
        <p:nvPicPr>
          <p:cNvPr id="272" name="Shape 272"/>
          <p:cNvPicPr preferRelativeResize="0"/>
          <p:nvPr/>
        </p:nvPicPr>
        <p:blipFill>
          <a:blip r:embed="rId6">
            <a:alphaModFix/>
          </a:blip>
          <a:stretch>
            <a:fillRect/>
          </a:stretch>
        </p:blipFill>
        <p:spPr>
          <a:xfrm>
            <a:off x="5150174" y="801400"/>
            <a:ext cx="3236225" cy="3540676"/>
          </a:xfrm>
          <a:prstGeom prst="rect">
            <a:avLst/>
          </a:prstGeom>
          <a:noFill/>
          <a:ln>
            <a:noFill/>
          </a:ln>
        </p:spPr>
      </p:pic>
      <p:pic>
        <p:nvPicPr>
          <p:cNvPr id="273" name="Shape 273"/>
          <p:cNvPicPr preferRelativeResize="0"/>
          <p:nvPr/>
        </p:nvPicPr>
        <p:blipFill rotWithShape="1">
          <a:blip r:embed="rId7">
            <a:alphaModFix/>
          </a:blip>
          <a:srcRect b="14923" l="8215" r="63137" t="15472"/>
          <a:stretch/>
        </p:blipFill>
        <p:spPr>
          <a:xfrm>
            <a:off x="8089900" y="4384937"/>
            <a:ext cx="606093" cy="48182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7" name="Shape 277"/>
        <p:cNvGrpSpPr/>
        <p:nvPr/>
      </p:nvGrpSpPr>
      <p:grpSpPr>
        <a:xfrm>
          <a:off x="0" y="0"/>
          <a:ext cx="0" cy="0"/>
          <a:chOff x="0" y="0"/>
          <a:chExt cx="0" cy="0"/>
        </a:xfrm>
      </p:grpSpPr>
      <p:sp>
        <p:nvSpPr>
          <p:cNvPr id="278" name="Shape 278"/>
          <p:cNvSpPr txBox="1"/>
          <p:nvPr>
            <p:ph type="title"/>
          </p:nvPr>
        </p:nvSpPr>
        <p:spPr>
          <a:xfrm>
            <a:off x="311700" y="445025"/>
            <a:ext cx="8520600" cy="572700"/>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accent1"/>
              </a:buClr>
              <a:buSzPct val="25000"/>
              <a:buFont typeface="Arial"/>
              <a:buNone/>
            </a:pPr>
            <a:r>
              <a:rPr lang="en-US"/>
              <a:t>TCK utility: survey results (</a:t>
            </a:r>
            <a:r>
              <a:rPr i="1" lang="en-US"/>
              <a:t>cont.</a:t>
            </a:r>
            <a:r>
              <a:rPr lang="en-US"/>
              <a:t>)</a:t>
            </a:r>
          </a:p>
        </p:txBody>
      </p:sp>
      <p:sp>
        <p:nvSpPr>
          <p:cNvPr id="279" name="Shape 279"/>
          <p:cNvSpPr txBox="1"/>
          <p:nvPr/>
        </p:nvSpPr>
        <p:spPr>
          <a:xfrm>
            <a:off x="8537575" y="4822825"/>
            <a:ext cx="399900" cy="274499"/>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accent2"/>
              </a:buClr>
              <a:buSzPct val="25000"/>
              <a:buFont typeface="Arial"/>
              <a:buNone/>
            </a:pPr>
            <a:fld id="{00000000-1234-1234-1234-123412341234}" type="slidenum">
              <a:rPr b="0" i="0" lang="en-US" sz="900" u="none">
                <a:solidFill>
                  <a:schemeClr val="accent2"/>
                </a:solidFill>
                <a:latin typeface="Arial"/>
                <a:ea typeface="Arial"/>
                <a:cs typeface="Arial"/>
                <a:sym typeface="Arial"/>
              </a:rPr>
              <a:t>‹#›</a:t>
            </a:fld>
          </a:p>
        </p:txBody>
      </p:sp>
      <p:pic>
        <p:nvPicPr>
          <p:cNvPr id="280" name="Shape 280"/>
          <p:cNvPicPr preferRelativeResize="0"/>
          <p:nvPr/>
        </p:nvPicPr>
        <p:blipFill rotWithShape="1">
          <a:blip r:embed="rId3">
            <a:alphaModFix/>
          </a:blip>
          <a:srcRect b="0" l="0" r="0" t="0"/>
          <a:stretch/>
        </p:blipFill>
        <p:spPr>
          <a:xfrm>
            <a:off x="293671" y="4325845"/>
            <a:ext cx="600000" cy="600000"/>
          </a:xfrm>
          <a:prstGeom prst="rect">
            <a:avLst/>
          </a:prstGeom>
          <a:noFill/>
          <a:ln>
            <a:noFill/>
          </a:ln>
        </p:spPr>
      </p:pic>
      <p:pic>
        <p:nvPicPr>
          <p:cNvPr id="281" name="Shape 281"/>
          <p:cNvPicPr preferRelativeResize="0"/>
          <p:nvPr/>
        </p:nvPicPr>
        <p:blipFill>
          <a:blip r:embed="rId4">
            <a:alphaModFix/>
          </a:blip>
          <a:stretch>
            <a:fillRect/>
          </a:stretch>
        </p:blipFill>
        <p:spPr>
          <a:xfrm>
            <a:off x="457198" y="810675"/>
            <a:ext cx="3695348" cy="3522125"/>
          </a:xfrm>
          <a:prstGeom prst="rect">
            <a:avLst/>
          </a:prstGeom>
          <a:noFill/>
          <a:ln>
            <a:noFill/>
          </a:ln>
        </p:spPr>
      </p:pic>
      <p:pic>
        <p:nvPicPr>
          <p:cNvPr id="282" name="Shape 282"/>
          <p:cNvPicPr preferRelativeResize="0"/>
          <p:nvPr/>
        </p:nvPicPr>
        <p:blipFill rotWithShape="1">
          <a:blip r:embed="rId5">
            <a:alphaModFix/>
          </a:blip>
          <a:srcRect b="14923" l="8215" r="63137" t="15472"/>
          <a:stretch/>
        </p:blipFill>
        <p:spPr>
          <a:xfrm>
            <a:off x="8089900" y="4384937"/>
            <a:ext cx="606093" cy="481824"/>
          </a:xfrm>
          <a:prstGeom prst="rect">
            <a:avLst/>
          </a:prstGeom>
          <a:noFill/>
          <a:ln>
            <a:noFill/>
          </a:ln>
        </p:spPr>
      </p:pic>
      <p:pic>
        <p:nvPicPr>
          <p:cNvPr id="283" name="Shape 283"/>
          <p:cNvPicPr preferRelativeResize="0"/>
          <p:nvPr/>
        </p:nvPicPr>
        <p:blipFill>
          <a:blip r:embed="rId6">
            <a:alphaModFix/>
          </a:blip>
          <a:stretch>
            <a:fillRect/>
          </a:stretch>
        </p:blipFill>
        <p:spPr>
          <a:xfrm>
            <a:off x="5002250" y="822400"/>
            <a:ext cx="3367550" cy="389257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7" name="Shape 287"/>
        <p:cNvGrpSpPr/>
        <p:nvPr/>
      </p:nvGrpSpPr>
      <p:grpSpPr>
        <a:xfrm>
          <a:off x="0" y="0"/>
          <a:ext cx="0" cy="0"/>
          <a:chOff x="0" y="0"/>
          <a:chExt cx="0" cy="0"/>
        </a:xfrm>
      </p:grpSpPr>
      <p:sp>
        <p:nvSpPr>
          <p:cNvPr id="288" name="Shape 288"/>
          <p:cNvSpPr txBox="1"/>
          <p:nvPr>
            <p:ph type="title"/>
          </p:nvPr>
        </p:nvSpPr>
        <p:spPr>
          <a:xfrm>
            <a:off x="311700" y="445025"/>
            <a:ext cx="8520600" cy="572700"/>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accent1"/>
              </a:buClr>
              <a:buSzPct val="25000"/>
              <a:buFont typeface="Arial"/>
              <a:buNone/>
            </a:pPr>
            <a:r>
              <a:rPr lang="en-US"/>
              <a:t>what next?</a:t>
            </a:r>
          </a:p>
        </p:txBody>
      </p:sp>
      <p:sp>
        <p:nvSpPr>
          <p:cNvPr id="289" name="Shape 289"/>
          <p:cNvSpPr txBox="1"/>
          <p:nvPr/>
        </p:nvSpPr>
        <p:spPr>
          <a:xfrm>
            <a:off x="8537575" y="4822825"/>
            <a:ext cx="399900" cy="274499"/>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accent2"/>
              </a:buClr>
              <a:buSzPct val="25000"/>
              <a:buFont typeface="Arial"/>
              <a:buNone/>
            </a:pPr>
            <a:fld id="{00000000-1234-1234-1234-123412341234}" type="slidenum">
              <a:rPr b="0" i="0" lang="en-US" sz="900" u="none">
                <a:solidFill>
                  <a:schemeClr val="accent2"/>
                </a:solidFill>
                <a:latin typeface="Arial"/>
                <a:ea typeface="Arial"/>
                <a:cs typeface="Arial"/>
                <a:sym typeface="Arial"/>
              </a:rPr>
              <a:t>‹#›</a:t>
            </a:fld>
          </a:p>
        </p:txBody>
      </p:sp>
      <p:pic>
        <p:nvPicPr>
          <p:cNvPr id="290" name="Shape 290"/>
          <p:cNvPicPr preferRelativeResize="0"/>
          <p:nvPr/>
        </p:nvPicPr>
        <p:blipFill>
          <a:blip r:embed="rId3">
            <a:alphaModFix/>
          </a:blip>
          <a:stretch>
            <a:fillRect/>
          </a:stretch>
        </p:blipFill>
        <p:spPr>
          <a:xfrm>
            <a:off x="8161757" y="74600"/>
            <a:ext cx="982243" cy="599999"/>
          </a:xfrm>
          <a:prstGeom prst="rect">
            <a:avLst/>
          </a:prstGeom>
          <a:noFill/>
          <a:ln>
            <a:noFill/>
          </a:ln>
        </p:spPr>
      </p:pic>
      <p:pic>
        <p:nvPicPr>
          <p:cNvPr id="291" name="Shape 291"/>
          <p:cNvPicPr preferRelativeResize="0"/>
          <p:nvPr/>
        </p:nvPicPr>
        <p:blipFill rotWithShape="1">
          <a:blip r:embed="rId4">
            <a:alphaModFix/>
          </a:blip>
          <a:srcRect b="0" l="0" r="0" t="0"/>
          <a:stretch/>
        </p:blipFill>
        <p:spPr>
          <a:xfrm>
            <a:off x="293671" y="4325845"/>
            <a:ext cx="600000" cy="600000"/>
          </a:xfrm>
          <a:prstGeom prst="rect">
            <a:avLst/>
          </a:prstGeom>
          <a:noFill/>
          <a:ln>
            <a:noFill/>
          </a:ln>
        </p:spPr>
      </p:pic>
      <p:sp>
        <p:nvSpPr>
          <p:cNvPr id="292" name="Shape 292"/>
          <p:cNvSpPr txBox="1"/>
          <p:nvPr>
            <p:ph idx="4294967295" type="body"/>
          </p:nvPr>
        </p:nvSpPr>
        <p:spPr>
          <a:xfrm>
            <a:off x="457200" y="885874"/>
            <a:ext cx="8229600" cy="34401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lang="en-US" sz="3000">
                <a:solidFill>
                  <a:srgbClr val="325C80"/>
                </a:solidFill>
              </a:rPr>
              <a:t>TCK</a:t>
            </a:r>
          </a:p>
          <a:p>
            <a:pPr indent="-381000" lvl="0" marL="457200" marR="0" rtl="0" algn="l">
              <a:lnSpc>
                <a:spcPct val="100000"/>
              </a:lnSpc>
              <a:spcBef>
                <a:spcPts val="0"/>
              </a:spcBef>
              <a:spcAft>
                <a:spcPts val="0"/>
              </a:spcAft>
              <a:buClr>
                <a:srgbClr val="325C80"/>
              </a:buClr>
              <a:buSzPct val="100000"/>
              <a:buFont typeface="Arial"/>
              <a:buChar char="-"/>
            </a:pPr>
            <a:r>
              <a:rPr lang="en-US" sz="2400">
                <a:solidFill>
                  <a:srgbClr val="325C80"/>
                </a:solidFill>
              </a:rPr>
              <a:t>complete and harden the code generation</a:t>
            </a:r>
          </a:p>
          <a:p>
            <a:pPr indent="-381000" lvl="0" marL="457200" marR="0" rtl="0" algn="l">
              <a:lnSpc>
                <a:spcPct val="100000"/>
              </a:lnSpc>
              <a:spcBef>
                <a:spcPts val="0"/>
              </a:spcBef>
              <a:spcAft>
                <a:spcPts val="0"/>
              </a:spcAft>
              <a:buClr>
                <a:srgbClr val="325C80"/>
              </a:buClr>
              <a:buSzPct val="100000"/>
              <a:buFont typeface="Arial"/>
              <a:buChar char="-"/>
            </a:pPr>
            <a:r>
              <a:rPr lang="en-US" sz="2400">
                <a:solidFill>
                  <a:srgbClr val="325C80"/>
                </a:solidFill>
              </a:rPr>
              <a:t>submit code-generation changes to go-swagger</a:t>
            </a:r>
          </a:p>
          <a:p>
            <a:pPr indent="0" lvl="0" marL="0" marR="0" rtl="0" algn="l">
              <a:lnSpc>
                <a:spcPct val="100000"/>
              </a:lnSpc>
              <a:spcBef>
                <a:spcPts val="0"/>
              </a:spcBef>
              <a:spcAft>
                <a:spcPts val="0"/>
              </a:spcAft>
              <a:buClr>
                <a:schemeClr val="dk1"/>
              </a:buClr>
              <a:buSzPct val="25000"/>
              <a:buFont typeface="Arial"/>
              <a:buNone/>
            </a:pPr>
            <a:r>
              <a:t/>
            </a:r>
            <a:endParaRPr sz="1000">
              <a:solidFill>
                <a:srgbClr val="325C80"/>
              </a:solidFill>
            </a:endParaRPr>
          </a:p>
          <a:p>
            <a:pPr indent="0" lvl="0" marL="0" marR="0" rtl="0" algn="l">
              <a:lnSpc>
                <a:spcPct val="100000"/>
              </a:lnSpc>
              <a:spcBef>
                <a:spcPts val="0"/>
              </a:spcBef>
              <a:spcAft>
                <a:spcPts val="0"/>
              </a:spcAft>
              <a:buClr>
                <a:schemeClr val="dk1"/>
              </a:buClr>
              <a:buSzPct val="25000"/>
              <a:buFont typeface="Arial"/>
              <a:buNone/>
            </a:pPr>
            <a:r>
              <a:rPr lang="en-US" sz="3000">
                <a:solidFill>
                  <a:srgbClr val="325C80"/>
                </a:solidFill>
              </a:rPr>
              <a:t>e</a:t>
            </a:r>
            <a:r>
              <a:rPr b="0" i="0" lang="en-US" sz="3000" u="none" cap="none" strike="noStrike">
                <a:solidFill>
                  <a:srgbClr val="325C80"/>
                </a:solidFill>
                <a:latin typeface="Arial"/>
                <a:ea typeface="Arial"/>
                <a:cs typeface="Arial"/>
                <a:sym typeface="Arial"/>
              </a:rPr>
              <a:t>xplore describing other CF APIs</a:t>
            </a:r>
          </a:p>
          <a:p>
            <a:pPr indent="-381000" lvl="0" marL="457200" marR="0" rtl="0" algn="l">
              <a:lnSpc>
                <a:spcPct val="100000"/>
              </a:lnSpc>
              <a:spcBef>
                <a:spcPts val="0"/>
              </a:spcBef>
              <a:spcAft>
                <a:spcPts val="0"/>
              </a:spcAft>
              <a:buClr>
                <a:srgbClr val="325C80"/>
              </a:buClr>
              <a:buSzPct val="100000"/>
              <a:buFont typeface="Arial"/>
              <a:buChar char="-"/>
            </a:pPr>
            <a:r>
              <a:rPr b="0" i="0" lang="en-US" sz="2400" u="none" cap="none" strike="noStrike">
                <a:solidFill>
                  <a:srgbClr val="325C80"/>
                </a:solidFill>
                <a:latin typeface="Arial"/>
                <a:ea typeface="Arial"/>
                <a:cs typeface="Arial"/>
                <a:sym typeface="Arial"/>
              </a:rPr>
              <a:t>CC v3 (?)</a:t>
            </a:r>
          </a:p>
          <a:p>
            <a:pPr indent="-381000" lvl="0" marL="457200" marR="0" rtl="0" algn="l">
              <a:lnSpc>
                <a:spcPct val="100000"/>
              </a:lnSpc>
              <a:spcBef>
                <a:spcPts val="0"/>
              </a:spcBef>
              <a:spcAft>
                <a:spcPts val="0"/>
              </a:spcAft>
              <a:buClr>
                <a:srgbClr val="325C80"/>
              </a:buClr>
              <a:buSzPct val="100000"/>
              <a:buFont typeface="Arial"/>
              <a:buChar char="-"/>
            </a:pPr>
            <a:r>
              <a:rPr b="0" i="0" lang="en-US" sz="2400" u="none" cap="none" strike="noStrike">
                <a:solidFill>
                  <a:srgbClr val="325C80"/>
                </a:solidFill>
                <a:latin typeface="Arial"/>
                <a:ea typeface="Arial"/>
                <a:cs typeface="Arial"/>
                <a:sym typeface="Arial"/>
              </a:rPr>
              <a:t>UAA,</a:t>
            </a:r>
            <a:r>
              <a:rPr lang="en-US" sz="2400">
                <a:solidFill>
                  <a:srgbClr val="325C80"/>
                </a:solidFill>
              </a:rPr>
              <a:t> CF-Abacus, BOSH</a:t>
            </a:r>
          </a:p>
          <a:p>
            <a:pPr lvl="0" marR="0" rtl="0" algn="l">
              <a:lnSpc>
                <a:spcPct val="100000"/>
              </a:lnSpc>
              <a:spcBef>
                <a:spcPts val="0"/>
              </a:spcBef>
              <a:spcAft>
                <a:spcPts val="0"/>
              </a:spcAft>
              <a:buNone/>
            </a:pPr>
            <a:r>
              <a:t/>
            </a:r>
            <a:endParaRPr sz="1000">
              <a:solidFill>
                <a:srgbClr val="325C80"/>
              </a:solidFill>
            </a:endParaRPr>
          </a:p>
          <a:p>
            <a:pPr lvl="0" marR="0" rtl="0" algn="l">
              <a:lnSpc>
                <a:spcPct val="100000"/>
              </a:lnSpc>
              <a:spcBef>
                <a:spcPts val="0"/>
              </a:spcBef>
              <a:spcAft>
                <a:spcPts val="0"/>
              </a:spcAft>
              <a:buNone/>
            </a:pPr>
            <a:r>
              <a:rPr lang="en-US" sz="3000">
                <a:solidFill>
                  <a:srgbClr val="325C80"/>
                </a:solidFill>
              </a:rPr>
              <a:t>socialize with CF community</a:t>
            </a:r>
          </a:p>
        </p:txBody>
      </p:sp>
      <p:pic>
        <p:nvPicPr>
          <p:cNvPr id="293" name="Shape 293"/>
          <p:cNvPicPr preferRelativeResize="0"/>
          <p:nvPr/>
        </p:nvPicPr>
        <p:blipFill rotWithShape="1">
          <a:blip r:embed="rId5">
            <a:alphaModFix/>
          </a:blip>
          <a:srcRect b="14923" l="8215" r="63137" t="15472"/>
          <a:stretch/>
        </p:blipFill>
        <p:spPr>
          <a:xfrm>
            <a:off x="8089900" y="4384937"/>
            <a:ext cx="606093" cy="48182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7" name="Shape 297"/>
        <p:cNvGrpSpPr/>
        <p:nvPr/>
      </p:nvGrpSpPr>
      <p:grpSpPr>
        <a:xfrm>
          <a:off x="0" y="0"/>
          <a:ext cx="0" cy="0"/>
          <a:chOff x="0" y="0"/>
          <a:chExt cx="0" cy="0"/>
        </a:xfrm>
      </p:grpSpPr>
      <p:sp>
        <p:nvSpPr>
          <p:cNvPr id="298" name="Shape 298"/>
          <p:cNvSpPr txBox="1"/>
          <p:nvPr>
            <p:ph type="title"/>
          </p:nvPr>
        </p:nvSpPr>
        <p:spPr>
          <a:xfrm>
            <a:off x="311700" y="445025"/>
            <a:ext cx="8520600" cy="572700"/>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accent1"/>
              </a:buClr>
              <a:buSzPct val="25000"/>
              <a:buFont typeface="Arial"/>
              <a:buNone/>
            </a:pPr>
            <a:r>
              <a:rPr lang="en-US"/>
              <a:t>thank you and QAs</a:t>
            </a:r>
          </a:p>
        </p:txBody>
      </p:sp>
      <p:sp>
        <p:nvSpPr>
          <p:cNvPr id="299" name="Shape 299"/>
          <p:cNvSpPr txBox="1"/>
          <p:nvPr/>
        </p:nvSpPr>
        <p:spPr>
          <a:xfrm>
            <a:off x="8537575" y="4822825"/>
            <a:ext cx="399900" cy="274499"/>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accent2"/>
              </a:buClr>
              <a:buSzPct val="25000"/>
              <a:buFont typeface="Arial"/>
              <a:buNone/>
            </a:pPr>
            <a:fld id="{00000000-1234-1234-1234-123412341234}" type="slidenum">
              <a:rPr b="0" i="0" lang="en-US" sz="900" u="none">
                <a:solidFill>
                  <a:schemeClr val="accent2"/>
                </a:solidFill>
                <a:latin typeface="Arial"/>
                <a:ea typeface="Arial"/>
                <a:cs typeface="Arial"/>
                <a:sym typeface="Arial"/>
              </a:rPr>
              <a:t>‹#›</a:t>
            </a:fld>
          </a:p>
        </p:txBody>
      </p:sp>
      <p:pic>
        <p:nvPicPr>
          <p:cNvPr id="300" name="Shape 300"/>
          <p:cNvPicPr preferRelativeResize="0"/>
          <p:nvPr/>
        </p:nvPicPr>
        <p:blipFill rotWithShape="1">
          <a:blip r:embed="rId3">
            <a:alphaModFix/>
          </a:blip>
          <a:srcRect b="0" l="0" r="0" t="0"/>
          <a:stretch/>
        </p:blipFill>
        <p:spPr>
          <a:xfrm>
            <a:off x="293671" y="4325845"/>
            <a:ext cx="600000" cy="600000"/>
          </a:xfrm>
          <a:prstGeom prst="rect">
            <a:avLst/>
          </a:prstGeom>
          <a:noFill/>
          <a:ln>
            <a:noFill/>
          </a:ln>
        </p:spPr>
      </p:pic>
      <p:pic>
        <p:nvPicPr>
          <p:cNvPr id="301" name="Shape 301"/>
          <p:cNvPicPr preferRelativeResize="0"/>
          <p:nvPr/>
        </p:nvPicPr>
        <p:blipFill>
          <a:blip r:embed="rId4">
            <a:alphaModFix/>
          </a:blip>
          <a:stretch>
            <a:fillRect/>
          </a:stretch>
        </p:blipFill>
        <p:spPr>
          <a:xfrm>
            <a:off x="1806050" y="1166825"/>
            <a:ext cx="5531900" cy="3207150"/>
          </a:xfrm>
          <a:prstGeom prst="rect">
            <a:avLst/>
          </a:prstGeom>
          <a:noFill/>
          <a:ln>
            <a:noFill/>
          </a:ln>
        </p:spPr>
      </p:pic>
      <p:sp>
        <p:nvSpPr>
          <p:cNvPr id="302" name="Shape 302"/>
          <p:cNvSpPr txBox="1"/>
          <p:nvPr/>
        </p:nvSpPr>
        <p:spPr>
          <a:xfrm>
            <a:off x="2250150" y="4449975"/>
            <a:ext cx="4643699" cy="179999"/>
          </a:xfrm>
          <a:prstGeom prst="rect">
            <a:avLst/>
          </a:prstGeom>
          <a:noFill/>
          <a:ln>
            <a:noFill/>
          </a:ln>
        </p:spPr>
        <p:txBody>
          <a:bodyPr anchorCtr="0" anchor="t" bIns="91425" lIns="91425" rIns="91425" tIns="91425">
            <a:noAutofit/>
          </a:bodyPr>
          <a:lstStyle/>
          <a:p>
            <a:pPr lvl="0" rtl="0">
              <a:spcBef>
                <a:spcPts val="0"/>
              </a:spcBef>
              <a:buClr>
                <a:srgbClr val="000000"/>
              </a:buClr>
              <a:buSzPct val="100000"/>
              <a:buFont typeface="Arial"/>
              <a:buNone/>
            </a:pPr>
            <a:r>
              <a:rPr b="1" lang="en-US" sz="1100">
                <a:solidFill>
                  <a:srgbClr val="000000"/>
                </a:solidFill>
              </a:rPr>
              <a:t>credit:</a:t>
            </a:r>
            <a:r>
              <a:rPr lang="en-US" sz="1100">
                <a:solidFill>
                  <a:srgbClr val="000000"/>
                </a:solidFill>
                <a:hlinkClick r:id="rId5"/>
              </a:rPr>
              <a:t> </a:t>
            </a:r>
            <a:r>
              <a:rPr lang="en-US" sz="1100" u="sng">
                <a:solidFill>
                  <a:srgbClr val="0000FF"/>
                </a:solidFill>
                <a:hlinkClick r:id="rId6"/>
              </a:rPr>
              <a:t>http://knowyourmeme.com/photos/522333-language</a:t>
            </a:r>
          </a:p>
        </p:txBody>
      </p:sp>
      <p:pic>
        <p:nvPicPr>
          <p:cNvPr id="303" name="Shape 303"/>
          <p:cNvPicPr preferRelativeResize="0"/>
          <p:nvPr/>
        </p:nvPicPr>
        <p:blipFill rotWithShape="1">
          <a:blip r:embed="rId7">
            <a:alphaModFix/>
          </a:blip>
          <a:srcRect b="14923" l="8215" r="63137" t="15472"/>
          <a:stretch/>
        </p:blipFill>
        <p:spPr>
          <a:xfrm>
            <a:off x="8089900" y="4384937"/>
            <a:ext cx="606093" cy="48182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7" name="Shape 307"/>
        <p:cNvGrpSpPr/>
        <p:nvPr/>
      </p:nvGrpSpPr>
      <p:grpSpPr>
        <a:xfrm>
          <a:off x="0" y="0"/>
          <a:ext cx="0" cy="0"/>
          <a:chOff x="0" y="0"/>
          <a:chExt cx="0" cy="0"/>
        </a:xfrm>
      </p:grpSpPr>
      <p:sp>
        <p:nvSpPr>
          <p:cNvPr id="308" name="Shape 308"/>
          <p:cNvSpPr txBox="1"/>
          <p:nvPr>
            <p:ph type="title"/>
          </p:nvPr>
        </p:nvSpPr>
        <p:spPr>
          <a:xfrm>
            <a:off x="311700" y="445025"/>
            <a:ext cx="8520600" cy="572700"/>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accent1"/>
              </a:buClr>
              <a:buSzPct val="25000"/>
              <a:buFont typeface="Arial"/>
              <a:buNone/>
            </a:pPr>
            <a:r>
              <a:rPr lang="en-US"/>
              <a:t>references</a:t>
            </a:r>
          </a:p>
        </p:txBody>
      </p:sp>
      <p:sp>
        <p:nvSpPr>
          <p:cNvPr id="309" name="Shape 309"/>
          <p:cNvSpPr txBox="1"/>
          <p:nvPr/>
        </p:nvSpPr>
        <p:spPr>
          <a:xfrm>
            <a:off x="8537575" y="4822825"/>
            <a:ext cx="399900" cy="274499"/>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accent2"/>
              </a:buClr>
              <a:buSzPct val="25000"/>
              <a:buFont typeface="Arial"/>
              <a:buNone/>
            </a:pPr>
            <a:fld id="{00000000-1234-1234-1234-123412341234}" type="slidenum">
              <a:rPr b="0" i="0" lang="en-US" sz="900" u="none">
                <a:solidFill>
                  <a:schemeClr val="accent2"/>
                </a:solidFill>
                <a:latin typeface="Arial"/>
                <a:ea typeface="Arial"/>
                <a:cs typeface="Arial"/>
                <a:sym typeface="Arial"/>
              </a:rPr>
              <a:t>‹#›</a:t>
            </a:fld>
          </a:p>
        </p:txBody>
      </p:sp>
      <p:pic>
        <p:nvPicPr>
          <p:cNvPr id="310" name="Shape 310"/>
          <p:cNvPicPr preferRelativeResize="0"/>
          <p:nvPr/>
        </p:nvPicPr>
        <p:blipFill>
          <a:blip r:embed="rId3">
            <a:alphaModFix/>
          </a:blip>
          <a:stretch>
            <a:fillRect/>
          </a:stretch>
        </p:blipFill>
        <p:spPr>
          <a:xfrm>
            <a:off x="8161757" y="74600"/>
            <a:ext cx="982243" cy="599999"/>
          </a:xfrm>
          <a:prstGeom prst="rect">
            <a:avLst/>
          </a:prstGeom>
          <a:noFill/>
          <a:ln>
            <a:noFill/>
          </a:ln>
        </p:spPr>
      </p:pic>
      <p:pic>
        <p:nvPicPr>
          <p:cNvPr id="311" name="Shape 311"/>
          <p:cNvPicPr preferRelativeResize="0"/>
          <p:nvPr/>
        </p:nvPicPr>
        <p:blipFill rotWithShape="1">
          <a:blip r:embed="rId4">
            <a:alphaModFix/>
          </a:blip>
          <a:srcRect b="0" l="0" r="0" t="0"/>
          <a:stretch/>
        </p:blipFill>
        <p:spPr>
          <a:xfrm>
            <a:off x="293671" y="4325845"/>
            <a:ext cx="600000" cy="600000"/>
          </a:xfrm>
          <a:prstGeom prst="rect">
            <a:avLst/>
          </a:prstGeom>
          <a:noFill/>
          <a:ln>
            <a:noFill/>
          </a:ln>
        </p:spPr>
      </p:pic>
      <p:sp>
        <p:nvSpPr>
          <p:cNvPr id="312" name="Shape 312"/>
          <p:cNvSpPr txBox="1"/>
          <p:nvPr>
            <p:ph idx="4294967295" type="body"/>
          </p:nvPr>
        </p:nvSpPr>
        <p:spPr>
          <a:xfrm>
            <a:off x="457200" y="2194950"/>
            <a:ext cx="8229600" cy="753599"/>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chemeClr val="dk1"/>
              </a:buClr>
              <a:buSzPct val="25000"/>
              <a:buFont typeface="Arial"/>
              <a:buNone/>
            </a:pPr>
            <a:r>
              <a:rPr b="0" i="0" lang="en-US" sz="3000" u="sng" cap="none" strike="noStrike">
                <a:solidFill>
                  <a:schemeClr val="hlink"/>
                </a:solidFill>
                <a:latin typeface="Arial"/>
                <a:ea typeface="Arial"/>
                <a:cs typeface="Arial"/>
                <a:sym typeface="Arial"/>
                <a:hlinkClick r:id="rId5"/>
              </a:rPr>
              <a:t>https://github.com/maximilien/cf-swagger</a:t>
            </a:r>
          </a:p>
        </p:txBody>
      </p:sp>
      <p:pic>
        <p:nvPicPr>
          <p:cNvPr id="313" name="Shape 313"/>
          <p:cNvPicPr preferRelativeResize="0"/>
          <p:nvPr/>
        </p:nvPicPr>
        <p:blipFill rotWithShape="1">
          <a:blip r:embed="rId6">
            <a:alphaModFix/>
          </a:blip>
          <a:srcRect b="14923" l="8215" r="63137" t="15472"/>
          <a:stretch/>
        </p:blipFill>
        <p:spPr>
          <a:xfrm>
            <a:off x="8089900" y="4384937"/>
            <a:ext cx="606093" cy="48182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7" name="Shape 317"/>
        <p:cNvGrpSpPr/>
        <p:nvPr/>
      </p:nvGrpSpPr>
      <p:grpSpPr>
        <a:xfrm>
          <a:off x="0" y="0"/>
          <a:ext cx="0" cy="0"/>
          <a:chOff x="0" y="0"/>
          <a:chExt cx="0" cy="0"/>
        </a:xfrm>
      </p:grpSpPr>
      <p:sp>
        <p:nvSpPr>
          <p:cNvPr id="318" name="Shape 318"/>
          <p:cNvSpPr txBox="1"/>
          <p:nvPr>
            <p:ph type="title"/>
          </p:nvPr>
        </p:nvSpPr>
        <p:spPr>
          <a:xfrm>
            <a:off x="311700" y="445025"/>
            <a:ext cx="8520600" cy="572700"/>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accent1"/>
              </a:buClr>
              <a:buSzPct val="25000"/>
              <a:buFont typeface="Arial"/>
              <a:buNone/>
            </a:pPr>
            <a:r>
              <a:rPr lang="en-US"/>
              <a:t>backup</a:t>
            </a:r>
          </a:p>
        </p:txBody>
      </p:sp>
      <p:sp>
        <p:nvSpPr>
          <p:cNvPr id="319" name="Shape 319"/>
          <p:cNvSpPr txBox="1"/>
          <p:nvPr/>
        </p:nvSpPr>
        <p:spPr>
          <a:xfrm>
            <a:off x="8537575" y="4822825"/>
            <a:ext cx="399900" cy="274499"/>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accent2"/>
              </a:buClr>
              <a:buSzPct val="25000"/>
              <a:buFont typeface="Arial"/>
              <a:buNone/>
            </a:pPr>
            <a:fld id="{00000000-1234-1234-1234-123412341234}" type="slidenum">
              <a:rPr b="0" i="0" lang="en-US" sz="900" u="none">
                <a:solidFill>
                  <a:schemeClr val="accent2"/>
                </a:solidFill>
                <a:latin typeface="Arial"/>
                <a:ea typeface="Arial"/>
                <a:cs typeface="Arial"/>
                <a:sym typeface="Arial"/>
              </a:rPr>
              <a:t>‹#›</a:t>
            </a:fld>
          </a:p>
        </p:txBody>
      </p:sp>
      <p:sp>
        <p:nvSpPr>
          <p:cNvPr id="320" name="Shape 320"/>
          <p:cNvSpPr txBox="1"/>
          <p:nvPr>
            <p:ph idx="4294967295" type="body"/>
          </p:nvPr>
        </p:nvSpPr>
        <p:spPr>
          <a:xfrm>
            <a:off x="1962900" y="2172900"/>
            <a:ext cx="5218200" cy="797699"/>
          </a:xfrm>
          <a:prstGeom prst="rect">
            <a:avLst/>
          </a:prstGeom>
          <a:noFill/>
          <a:ln cap="flat" cmpd="sng" w="9525">
            <a:solidFill>
              <a:srgbClr val="4178BE">
                <a:alpha val="0"/>
              </a:srgbClr>
            </a:solidFill>
            <a:prstDash val="solid"/>
            <a:round/>
            <a:headEnd len="med" w="med" type="none"/>
            <a:tailEnd len="med" w="med" type="none"/>
          </a:ln>
        </p:spPr>
        <p:txBody>
          <a:bodyPr anchorCtr="0" anchor="t" bIns="91425" lIns="91425" rIns="91425" tIns="91425">
            <a:noAutofit/>
          </a:bodyPr>
          <a:lstStyle/>
          <a:p>
            <a:pPr indent="0" lvl="0" marL="0" marR="0" rtl="0" algn="ctr">
              <a:lnSpc>
                <a:spcPct val="100000"/>
              </a:lnSpc>
              <a:spcBef>
                <a:spcPts val="0"/>
              </a:spcBef>
              <a:spcAft>
                <a:spcPts val="0"/>
              </a:spcAft>
              <a:buClr>
                <a:schemeClr val="dk1"/>
              </a:buClr>
              <a:buSzPct val="25000"/>
              <a:buFont typeface="Arial"/>
              <a:buNone/>
            </a:pPr>
            <a:r>
              <a:rPr lang="en-US" sz="3000">
                <a:solidFill>
                  <a:srgbClr val="4178BE"/>
                </a:solidFill>
              </a:rPr>
              <a:t>backup</a:t>
            </a:r>
          </a:p>
        </p:txBody>
      </p:sp>
      <p:pic>
        <p:nvPicPr>
          <p:cNvPr id="321" name="Shape 321"/>
          <p:cNvPicPr preferRelativeResize="0"/>
          <p:nvPr/>
        </p:nvPicPr>
        <p:blipFill>
          <a:blip r:embed="rId3">
            <a:alphaModFix/>
          </a:blip>
          <a:stretch>
            <a:fillRect/>
          </a:stretch>
        </p:blipFill>
        <p:spPr>
          <a:xfrm>
            <a:off x="8161757" y="74600"/>
            <a:ext cx="982243" cy="599999"/>
          </a:xfrm>
          <a:prstGeom prst="rect">
            <a:avLst/>
          </a:prstGeom>
          <a:noFill/>
          <a:ln>
            <a:noFill/>
          </a:ln>
        </p:spPr>
      </p:pic>
      <p:pic>
        <p:nvPicPr>
          <p:cNvPr id="322" name="Shape 322"/>
          <p:cNvPicPr preferRelativeResize="0"/>
          <p:nvPr/>
        </p:nvPicPr>
        <p:blipFill rotWithShape="1">
          <a:blip r:embed="rId4">
            <a:alphaModFix/>
          </a:blip>
          <a:srcRect b="0" l="0" r="0" t="0"/>
          <a:stretch/>
        </p:blipFill>
        <p:spPr>
          <a:xfrm>
            <a:off x="293671" y="4325845"/>
            <a:ext cx="600000" cy="600000"/>
          </a:xfrm>
          <a:prstGeom prst="rect">
            <a:avLst/>
          </a:prstGeom>
          <a:noFill/>
          <a:ln>
            <a:noFill/>
          </a:ln>
        </p:spPr>
      </p:pic>
      <p:pic>
        <p:nvPicPr>
          <p:cNvPr id="323" name="Shape 323"/>
          <p:cNvPicPr preferRelativeResize="0"/>
          <p:nvPr/>
        </p:nvPicPr>
        <p:blipFill rotWithShape="1">
          <a:blip r:embed="rId5">
            <a:alphaModFix/>
          </a:blip>
          <a:srcRect b="14923" l="8215" r="63137" t="15472"/>
          <a:stretch/>
        </p:blipFill>
        <p:spPr>
          <a:xfrm>
            <a:off x="8089900" y="4384937"/>
            <a:ext cx="606093" cy="48182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7" name="Shape 327"/>
        <p:cNvGrpSpPr/>
        <p:nvPr/>
      </p:nvGrpSpPr>
      <p:grpSpPr>
        <a:xfrm>
          <a:off x="0" y="0"/>
          <a:ext cx="0" cy="0"/>
          <a:chOff x="0" y="0"/>
          <a:chExt cx="0" cy="0"/>
        </a:xfrm>
      </p:grpSpPr>
      <p:sp>
        <p:nvSpPr>
          <p:cNvPr id="328" name="Shape 328"/>
          <p:cNvSpPr txBox="1"/>
          <p:nvPr>
            <p:ph type="title"/>
          </p:nvPr>
        </p:nvSpPr>
        <p:spPr>
          <a:xfrm>
            <a:off x="311700" y="445025"/>
            <a:ext cx="8520600" cy="572700"/>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accent1"/>
              </a:buClr>
              <a:buSzPct val="25000"/>
              <a:buFont typeface="Arial"/>
              <a:buNone/>
            </a:pPr>
            <a:r>
              <a:rPr lang="en-US"/>
              <a:t>TCK utility: survey results</a:t>
            </a:r>
          </a:p>
        </p:txBody>
      </p:sp>
      <p:sp>
        <p:nvSpPr>
          <p:cNvPr id="329" name="Shape 329"/>
          <p:cNvSpPr txBox="1"/>
          <p:nvPr/>
        </p:nvSpPr>
        <p:spPr>
          <a:xfrm>
            <a:off x="8537575" y="4822825"/>
            <a:ext cx="399900" cy="274499"/>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accent2"/>
              </a:buClr>
              <a:buSzPct val="25000"/>
              <a:buFont typeface="Arial"/>
              <a:buNone/>
            </a:pPr>
            <a:fld id="{00000000-1234-1234-1234-123412341234}" type="slidenum">
              <a:rPr b="0" i="0" lang="en-US" sz="900" u="none">
                <a:solidFill>
                  <a:schemeClr val="accent2"/>
                </a:solidFill>
                <a:latin typeface="Arial"/>
                <a:ea typeface="Arial"/>
                <a:cs typeface="Arial"/>
                <a:sym typeface="Arial"/>
              </a:rPr>
              <a:t>‹#›</a:t>
            </a:fld>
          </a:p>
        </p:txBody>
      </p:sp>
      <p:pic>
        <p:nvPicPr>
          <p:cNvPr id="330" name="Shape 330"/>
          <p:cNvPicPr preferRelativeResize="0"/>
          <p:nvPr/>
        </p:nvPicPr>
        <p:blipFill>
          <a:blip r:embed="rId3">
            <a:alphaModFix/>
          </a:blip>
          <a:stretch>
            <a:fillRect/>
          </a:stretch>
        </p:blipFill>
        <p:spPr>
          <a:xfrm>
            <a:off x="8161757" y="74600"/>
            <a:ext cx="982243" cy="599999"/>
          </a:xfrm>
          <a:prstGeom prst="rect">
            <a:avLst/>
          </a:prstGeom>
          <a:noFill/>
          <a:ln>
            <a:noFill/>
          </a:ln>
        </p:spPr>
      </p:pic>
      <p:pic>
        <p:nvPicPr>
          <p:cNvPr id="331" name="Shape 331"/>
          <p:cNvPicPr preferRelativeResize="0"/>
          <p:nvPr/>
        </p:nvPicPr>
        <p:blipFill rotWithShape="1">
          <a:blip r:embed="rId4">
            <a:alphaModFix/>
          </a:blip>
          <a:srcRect b="0" l="0" r="0" t="0"/>
          <a:stretch/>
        </p:blipFill>
        <p:spPr>
          <a:xfrm>
            <a:off x="293671" y="4325845"/>
            <a:ext cx="600000" cy="600000"/>
          </a:xfrm>
          <a:prstGeom prst="rect">
            <a:avLst/>
          </a:prstGeom>
          <a:noFill/>
          <a:ln>
            <a:noFill/>
          </a:ln>
        </p:spPr>
      </p:pic>
      <p:pic>
        <p:nvPicPr>
          <p:cNvPr id="332" name="Shape 332"/>
          <p:cNvPicPr preferRelativeResize="0"/>
          <p:nvPr/>
        </p:nvPicPr>
        <p:blipFill>
          <a:blip r:embed="rId5">
            <a:alphaModFix/>
          </a:blip>
          <a:stretch>
            <a:fillRect/>
          </a:stretch>
        </p:blipFill>
        <p:spPr>
          <a:xfrm>
            <a:off x="457200" y="1101951"/>
            <a:ext cx="2849923" cy="3395248"/>
          </a:xfrm>
          <a:prstGeom prst="rect">
            <a:avLst/>
          </a:prstGeom>
          <a:noFill/>
          <a:ln>
            <a:noFill/>
          </a:ln>
        </p:spPr>
      </p:pic>
      <p:pic>
        <p:nvPicPr>
          <p:cNvPr id="333" name="Shape 333"/>
          <p:cNvPicPr preferRelativeResize="0"/>
          <p:nvPr/>
        </p:nvPicPr>
        <p:blipFill rotWithShape="1">
          <a:blip r:embed="rId6">
            <a:alphaModFix/>
          </a:blip>
          <a:srcRect b="14923" l="8215" r="63137" t="15472"/>
          <a:stretch/>
        </p:blipFill>
        <p:spPr>
          <a:xfrm>
            <a:off x="8089900" y="4384937"/>
            <a:ext cx="606093" cy="481824"/>
          </a:xfrm>
          <a:prstGeom prst="rect">
            <a:avLst/>
          </a:prstGeom>
          <a:noFill/>
          <a:ln>
            <a:noFill/>
          </a:ln>
        </p:spPr>
      </p:pic>
      <p:pic>
        <p:nvPicPr>
          <p:cNvPr id="334" name="Shape 334"/>
          <p:cNvPicPr preferRelativeResize="0"/>
          <p:nvPr/>
        </p:nvPicPr>
        <p:blipFill>
          <a:blip r:embed="rId7">
            <a:alphaModFix/>
          </a:blip>
          <a:stretch>
            <a:fillRect/>
          </a:stretch>
        </p:blipFill>
        <p:spPr>
          <a:xfrm>
            <a:off x="4762340" y="1017900"/>
            <a:ext cx="3624059" cy="356335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8" name="Shape 338"/>
        <p:cNvGrpSpPr/>
        <p:nvPr/>
      </p:nvGrpSpPr>
      <p:grpSpPr>
        <a:xfrm>
          <a:off x="0" y="0"/>
          <a:ext cx="0" cy="0"/>
          <a:chOff x="0" y="0"/>
          <a:chExt cx="0" cy="0"/>
        </a:xfrm>
      </p:grpSpPr>
      <p:sp>
        <p:nvSpPr>
          <p:cNvPr id="339" name="Shape 339"/>
          <p:cNvSpPr txBox="1"/>
          <p:nvPr>
            <p:ph type="title"/>
          </p:nvPr>
        </p:nvSpPr>
        <p:spPr>
          <a:xfrm>
            <a:off x="311700" y="445025"/>
            <a:ext cx="8520600" cy="572700"/>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accent1"/>
              </a:buClr>
              <a:buSzPct val="25000"/>
              <a:buFont typeface="Arial"/>
              <a:buNone/>
            </a:pPr>
            <a:r>
              <a:rPr lang="en-US"/>
              <a:t>TCK utility: survey results</a:t>
            </a:r>
          </a:p>
        </p:txBody>
      </p:sp>
      <p:sp>
        <p:nvSpPr>
          <p:cNvPr id="340" name="Shape 340"/>
          <p:cNvSpPr txBox="1"/>
          <p:nvPr/>
        </p:nvSpPr>
        <p:spPr>
          <a:xfrm>
            <a:off x="8537575" y="4822825"/>
            <a:ext cx="399900" cy="274499"/>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accent2"/>
              </a:buClr>
              <a:buSzPct val="25000"/>
              <a:buFont typeface="Arial"/>
              <a:buNone/>
            </a:pPr>
            <a:fld id="{00000000-1234-1234-1234-123412341234}" type="slidenum">
              <a:rPr b="0" i="0" lang="en-US" sz="900" u="none">
                <a:solidFill>
                  <a:schemeClr val="accent2"/>
                </a:solidFill>
                <a:latin typeface="Arial"/>
                <a:ea typeface="Arial"/>
                <a:cs typeface="Arial"/>
                <a:sym typeface="Arial"/>
              </a:rPr>
              <a:t>‹#›</a:t>
            </a:fld>
          </a:p>
        </p:txBody>
      </p:sp>
      <p:pic>
        <p:nvPicPr>
          <p:cNvPr id="341" name="Shape 341"/>
          <p:cNvPicPr preferRelativeResize="0"/>
          <p:nvPr/>
        </p:nvPicPr>
        <p:blipFill>
          <a:blip r:embed="rId3">
            <a:alphaModFix/>
          </a:blip>
          <a:stretch>
            <a:fillRect/>
          </a:stretch>
        </p:blipFill>
        <p:spPr>
          <a:xfrm>
            <a:off x="8161757" y="74600"/>
            <a:ext cx="982243" cy="599999"/>
          </a:xfrm>
          <a:prstGeom prst="rect">
            <a:avLst/>
          </a:prstGeom>
          <a:noFill/>
          <a:ln>
            <a:noFill/>
          </a:ln>
        </p:spPr>
      </p:pic>
      <p:pic>
        <p:nvPicPr>
          <p:cNvPr id="342" name="Shape 342"/>
          <p:cNvPicPr preferRelativeResize="0"/>
          <p:nvPr/>
        </p:nvPicPr>
        <p:blipFill rotWithShape="1">
          <a:blip r:embed="rId4">
            <a:alphaModFix/>
          </a:blip>
          <a:srcRect b="0" l="0" r="0" t="0"/>
          <a:stretch/>
        </p:blipFill>
        <p:spPr>
          <a:xfrm>
            <a:off x="293671" y="4325845"/>
            <a:ext cx="600000" cy="600000"/>
          </a:xfrm>
          <a:prstGeom prst="rect">
            <a:avLst/>
          </a:prstGeom>
          <a:noFill/>
          <a:ln>
            <a:noFill/>
          </a:ln>
        </p:spPr>
      </p:pic>
      <p:pic>
        <p:nvPicPr>
          <p:cNvPr id="343" name="Shape 343"/>
          <p:cNvPicPr preferRelativeResize="0"/>
          <p:nvPr/>
        </p:nvPicPr>
        <p:blipFill>
          <a:blip r:embed="rId5">
            <a:alphaModFix/>
          </a:blip>
          <a:stretch>
            <a:fillRect/>
          </a:stretch>
        </p:blipFill>
        <p:spPr>
          <a:xfrm>
            <a:off x="1558737" y="793850"/>
            <a:ext cx="4946273" cy="3912626"/>
          </a:xfrm>
          <a:prstGeom prst="rect">
            <a:avLst/>
          </a:prstGeom>
          <a:noFill/>
          <a:ln>
            <a:noFill/>
          </a:ln>
        </p:spPr>
      </p:pic>
      <p:pic>
        <p:nvPicPr>
          <p:cNvPr id="344" name="Shape 344"/>
          <p:cNvPicPr preferRelativeResize="0"/>
          <p:nvPr/>
        </p:nvPicPr>
        <p:blipFill rotWithShape="1">
          <a:blip r:embed="rId6">
            <a:alphaModFix/>
          </a:blip>
          <a:srcRect b="14923" l="8215" r="63137" t="15472"/>
          <a:stretch/>
        </p:blipFill>
        <p:spPr>
          <a:xfrm>
            <a:off x="8089900" y="4384937"/>
            <a:ext cx="606093" cy="48182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8" name="Shape 348"/>
        <p:cNvGrpSpPr/>
        <p:nvPr/>
      </p:nvGrpSpPr>
      <p:grpSpPr>
        <a:xfrm>
          <a:off x="0" y="0"/>
          <a:ext cx="0" cy="0"/>
          <a:chOff x="0" y="0"/>
          <a:chExt cx="0" cy="0"/>
        </a:xfrm>
      </p:grpSpPr>
      <p:sp>
        <p:nvSpPr>
          <p:cNvPr id="349" name="Shape 349"/>
          <p:cNvSpPr txBox="1"/>
          <p:nvPr>
            <p:ph type="title"/>
          </p:nvPr>
        </p:nvSpPr>
        <p:spPr>
          <a:xfrm>
            <a:off x="311700" y="445025"/>
            <a:ext cx="8520600" cy="572700"/>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accent1"/>
              </a:buClr>
              <a:buSzPct val="25000"/>
              <a:buFont typeface="Arial"/>
              <a:buNone/>
            </a:pPr>
            <a:r>
              <a:rPr b="0" i="0" lang="en-US" sz="2800" u="none" cap="none" strike="noStrike">
                <a:solidFill>
                  <a:schemeClr val="accent1"/>
                </a:solidFill>
                <a:latin typeface="Arial"/>
                <a:ea typeface="Arial"/>
                <a:cs typeface="Arial"/>
                <a:sym typeface="Arial"/>
              </a:rPr>
              <a:t>Please Note:</a:t>
            </a:r>
          </a:p>
        </p:txBody>
      </p:sp>
      <p:sp>
        <p:nvSpPr>
          <p:cNvPr id="350" name="Shape 350"/>
          <p:cNvSpPr txBox="1"/>
          <p:nvPr/>
        </p:nvSpPr>
        <p:spPr>
          <a:xfrm>
            <a:off x="8537575" y="4822825"/>
            <a:ext cx="400049" cy="274636"/>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accent2"/>
              </a:buClr>
              <a:buSzPct val="25000"/>
              <a:buFont typeface="Arial"/>
              <a:buNone/>
            </a:pPr>
            <a:fld id="{00000000-1234-1234-1234-123412341234}" type="slidenum">
              <a:rPr b="0" i="0" lang="en-US" sz="900" u="none">
                <a:solidFill>
                  <a:schemeClr val="accent2"/>
                </a:solidFill>
                <a:latin typeface="Arial"/>
                <a:ea typeface="Arial"/>
                <a:cs typeface="Arial"/>
                <a:sym typeface="Arial"/>
              </a:rPr>
              <a:t>‹#›</a:t>
            </a:fld>
          </a:p>
        </p:txBody>
      </p:sp>
      <p:sp>
        <p:nvSpPr>
          <p:cNvPr id="351" name="Shape 351"/>
          <p:cNvSpPr txBox="1"/>
          <p:nvPr/>
        </p:nvSpPr>
        <p:spPr>
          <a:xfrm>
            <a:off x="42861" y="833437"/>
            <a:ext cx="8643937" cy="2376487"/>
          </a:xfrm>
          <a:prstGeom prst="rect">
            <a:avLst/>
          </a:prstGeom>
          <a:noFill/>
          <a:ln>
            <a:noFill/>
          </a:ln>
        </p:spPr>
        <p:txBody>
          <a:bodyPr anchorCtr="0" anchor="t" bIns="45700" lIns="91425" rIns="91425" tIns="45700">
            <a:noAutofit/>
          </a:bodyPr>
          <a:lstStyle/>
          <a:p>
            <a:pPr indent="-231775" lvl="0" marL="231775" marR="0" rtl="0" algn="l">
              <a:lnSpc>
                <a:spcPct val="90000"/>
              </a:lnSpc>
              <a:spcBef>
                <a:spcPts val="0"/>
              </a:spcBef>
              <a:spcAft>
                <a:spcPts val="0"/>
              </a:spcAft>
              <a:buClr>
                <a:schemeClr val="dk1"/>
              </a:buClr>
              <a:buSzPct val="100000"/>
              <a:buFont typeface="Arial"/>
              <a:buChar char="•"/>
            </a:pPr>
            <a:r>
              <a:rPr b="0" i="0" lang="en-US" sz="1100" u="none">
                <a:solidFill>
                  <a:schemeClr val="dk1"/>
                </a:solidFill>
                <a:latin typeface="Arial"/>
                <a:ea typeface="Arial"/>
                <a:cs typeface="Arial"/>
                <a:sym typeface="Arial"/>
              </a:rPr>
              <a:t>IBM’s statements regarding its plans, directions, and intent are subject to change or withdrawal without notice at IBM’s sole discretion.</a:t>
            </a:r>
          </a:p>
          <a:p>
            <a:pPr indent="-231775" lvl="0" marL="231775" marR="0" rtl="0" algn="l">
              <a:lnSpc>
                <a:spcPct val="90000"/>
              </a:lnSpc>
              <a:spcBef>
                <a:spcPts val="0"/>
              </a:spcBef>
              <a:spcAft>
                <a:spcPts val="0"/>
              </a:spcAft>
              <a:buClr>
                <a:schemeClr val="dk1"/>
              </a:buClr>
              <a:buFont typeface="Arial"/>
              <a:buNone/>
            </a:pPr>
            <a:r>
              <a:t/>
            </a:r>
            <a:endParaRPr b="0" i="0" sz="1100" u="none">
              <a:solidFill>
                <a:schemeClr val="dk1"/>
              </a:solidFill>
              <a:latin typeface="Arial"/>
              <a:ea typeface="Arial"/>
              <a:cs typeface="Arial"/>
              <a:sym typeface="Arial"/>
            </a:endParaRPr>
          </a:p>
          <a:p>
            <a:pPr indent="-231775" lvl="0" marL="231775" marR="0" rtl="0" algn="l">
              <a:lnSpc>
                <a:spcPct val="90000"/>
              </a:lnSpc>
              <a:spcBef>
                <a:spcPts val="0"/>
              </a:spcBef>
              <a:spcAft>
                <a:spcPts val="0"/>
              </a:spcAft>
              <a:buClr>
                <a:schemeClr val="dk1"/>
              </a:buClr>
              <a:buSzPct val="100000"/>
              <a:buFont typeface="Arial"/>
              <a:buChar char="•"/>
            </a:pPr>
            <a:r>
              <a:rPr b="0" i="0" lang="en-US" sz="1100" u="none">
                <a:solidFill>
                  <a:schemeClr val="dk1"/>
                </a:solidFill>
                <a:latin typeface="Arial"/>
                <a:ea typeface="Arial"/>
                <a:cs typeface="Arial"/>
                <a:sym typeface="Arial"/>
              </a:rPr>
              <a:t>Information regarding potential future products is intended to outline our general product direction and it should not be relied on in making a purchasing decision. </a:t>
            </a:r>
          </a:p>
          <a:p>
            <a:pPr indent="-231775" lvl="0" marL="231775" marR="0" rtl="0" algn="l">
              <a:lnSpc>
                <a:spcPct val="90000"/>
              </a:lnSpc>
              <a:spcBef>
                <a:spcPts val="0"/>
              </a:spcBef>
              <a:spcAft>
                <a:spcPts val="0"/>
              </a:spcAft>
              <a:buClr>
                <a:schemeClr val="dk1"/>
              </a:buClr>
              <a:buFont typeface="Arial"/>
              <a:buNone/>
            </a:pPr>
            <a:r>
              <a:t/>
            </a:r>
            <a:endParaRPr b="0" i="0" sz="1100" u="none">
              <a:solidFill>
                <a:schemeClr val="dk1"/>
              </a:solidFill>
              <a:latin typeface="Arial"/>
              <a:ea typeface="Arial"/>
              <a:cs typeface="Arial"/>
              <a:sym typeface="Arial"/>
            </a:endParaRPr>
          </a:p>
          <a:p>
            <a:pPr indent="-231775" lvl="0" marL="231775" marR="0" rtl="0" algn="l">
              <a:lnSpc>
                <a:spcPct val="90000"/>
              </a:lnSpc>
              <a:spcBef>
                <a:spcPts val="0"/>
              </a:spcBef>
              <a:spcAft>
                <a:spcPts val="0"/>
              </a:spcAft>
              <a:buClr>
                <a:schemeClr val="dk1"/>
              </a:buClr>
              <a:buSzPct val="100000"/>
              <a:buFont typeface="Arial"/>
              <a:buChar char="•"/>
            </a:pPr>
            <a:r>
              <a:rPr b="0" i="0" lang="en-US" sz="1100" u="none">
                <a:solidFill>
                  <a:schemeClr val="dk1"/>
                </a:solidFill>
                <a:latin typeface="Arial"/>
                <a:ea typeface="Arial"/>
                <a:cs typeface="Arial"/>
                <a:sym typeface="Arial"/>
              </a:rPr>
              <a:t>The information mentioned regarding potential future products is not a commitment, 	promise, or legal obligation to deliver any material, code or functionality. Information about potential future products may not be incorporated into any contract. </a:t>
            </a:r>
          </a:p>
          <a:p>
            <a:pPr indent="-231775" lvl="0" marL="231775" marR="0" rtl="0" algn="l">
              <a:lnSpc>
                <a:spcPct val="90000"/>
              </a:lnSpc>
              <a:spcBef>
                <a:spcPts val="0"/>
              </a:spcBef>
              <a:spcAft>
                <a:spcPts val="0"/>
              </a:spcAft>
              <a:buClr>
                <a:schemeClr val="dk1"/>
              </a:buClr>
              <a:buFont typeface="Arial"/>
              <a:buNone/>
            </a:pPr>
            <a:r>
              <a:t/>
            </a:r>
            <a:endParaRPr b="0" i="0" sz="1100" u="none">
              <a:solidFill>
                <a:schemeClr val="dk1"/>
              </a:solidFill>
              <a:latin typeface="Arial"/>
              <a:ea typeface="Arial"/>
              <a:cs typeface="Arial"/>
              <a:sym typeface="Arial"/>
            </a:endParaRPr>
          </a:p>
          <a:p>
            <a:pPr indent="-231775" lvl="0" marL="231775" marR="0" rtl="0" algn="l">
              <a:lnSpc>
                <a:spcPct val="90000"/>
              </a:lnSpc>
              <a:spcBef>
                <a:spcPts val="0"/>
              </a:spcBef>
              <a:spcAft>
                <a:spcPts val="0"/>
              </a:spcAft>
              <a:buClr>
                <a:schemeClr val="dk1"/>
              </a:buClr>
              <a:buSzPct val="100000"/>
              <a:buFont typeface="Arial"/>
              <a:buChar char="•"/>
            </a:pPr>
            <a:r>
              <a:rPr b="0" i="0" lang="en-US" sz="1100" u="none">
                <a:solidFill>
                  <a:schemeClr val="dk1"/>
                </a:solidFill>
                <a:latin typeface="Arial"/>
                <a:ea typeface="Arial"/>
                <a:cs typeface="Arial"/>
                <a:sym typeface="Arial"/>
              </a:rPr>
              <a:t>The development, release, and timing of any future features or functionality described for our products remains at our sole discretion. </a:t>
            </a:r>
          </a:p>
          <a:p>
            <a:pPr indent="-231775" lvl="0" marL="231775" marR="0" rtl="0" algn="l">
              <a:lnSpc>
                <a:spcPct val="90000"/>
              </a:lnSpc>
              <a:spcBef>
                <a:spcPts val="0"/>
              </a:spcBef>
              <a:spcAft>
                <a:spcPts val="0"/>
              </a:spcAft>
              <a:buClr>
                <a:schemeClr val="dk1"/>
              </a:buClr>
              <a:buFont typeface="Arial"/>
              <a:buNone/>
            </a:pPr>
            <a:r>
              <a:t/>
            </a:r>
            <a:endParaRPr b="0" i="0" sz="1100" u="none">
              <a:solidFill>
                <a:schemeClr val="dk1"/>
              </a:solidFill>
              <a:latin typeface="Arial"/>
              <a:ea typeface="Arial"/>
              <a:cs typeface="Arial"/>
              <a:sym typeface="Arial"/>
            </a:endParaRPr>
          </a:p>
          <a:p>
            <a:pPr indent="-231775" lvl="0" marL="231775" marR="0" rtl="0" algn="l">
              <a:lnSpc>
                <a:spcPct val="90000"/>
              </a:lnSpc>
              <a:spcBef>
                <a:spcPts val="0"/>
              </a:spcBef>
              <a:spcAft>
                <a:spcPts val="0"/>
              </a:spcAft>
              <a:buClr>
                <a:schemeClr val="dk1"/>
              </a:buClr>
              <a:buSzPct val="100000"/>
              <a:buFont typeface="Arial"/>
              <a:buChar char="•"/>
            </a:pPr>
            <a:r>
              <a:rPr b="0" i="0" lang="en-US" sz="1100" u="none">
                <a:solidFill>
                  <a:schemeClr val="dk1"/>
                </a:solidFill>
                <a:latin typeface="Arial"/>
                <a:ea typeface="Arial"/>
                <a:cs typeface="Arial"/>
                <a:sym typeface="Arial"/>
              </a:rPr>
              <a:t>Performance is based on measurements and projections using standard IBM benchmarks in a controlled environment. The actual throughput or performance that any user will experience will vary depending upon many factors, including considerations such as the amount of multiprogramming in the user’s job stream, the I/O configuration, the storage configuration, and the workload processed. Therefore, no assurance can be given that an individual user will achieve results similar to those stated here. </a:t>
            </a:r>
          </a:p>
        </p:txBody>
      </p:sp>
      <p:pic>
        <p:nvPicPr>
          <p:cNvPr id="352" name="Shape 352"/>
          <p:cNvPicPr preferRelativeResize="0"/>
          <p:nvPr/>
        </p:nvPicPr>
        <p:blipFill rotWithShape="1">
          <a:blip r:embed="rId3">
            <a:alphaModFix/>
          </a:blip>
          <a:srcRect b="14923" l="8215" r="63137" t="15472"/>
          <a:stretch/>
        </p:blipFill>
        <p:spPr>
          <a:xfrm>
            <a:off x="8089900" y="4384937"/>
            <a:ext cx="606093" cy="481824"/>
          </a:xfrm>
          <a:prstGeom prst="rect">
            <a:avLst/>
          </a:prstGeom>
          <a:noFill/>
          <a:ln>
            <a:noFill/>
          </a:ln>
        </p:spPr>
      </p:pic>
      <p:pic>
        <p:nvPicPr>
          <p:cNvPr id="353" name="Shape 353"/>
          <p:cNvPicPr preferRelativeResize="0"/>
          <p:nvPr/>
        </p:nvPicPr>
        <p:blipFill rotWithShape="1">
          <a:blip r:embed="rId4">
            <a:alphaModFix/>
          </a:blip>
          <a:srcRect b="0" l="0" r="0" t="0"/>
          <a:stretch/>
        </p:blipFill>
        <p:spPr>
          <a:xfrm>
            <a:off x="293671" y="4325845"/>
            <a:ext cx="600000" cy="600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 name="Shape 79"/>
        <p:cNvGrpSpPr/>
        <p:nvPr/>
      </p:nvGrpSpPr>
      <p:grpSpPr>
        <a:xfrm>
          <a:off x="0" y="0"/>
          <a:ext cx="0" cy="0"/>
          <a:chOff x="0" y="0"/>
          <a:chExt cx="0" cy="0"/>
        </a:xfrm>
      </p:grpSpPr>
      <p:sp>
        <p:nvSpPr>
          <p:cNvPr id="80" name="Shape 80"/>
          <p:cNvSpPr txBox="1"/>
          <p:nvPr>
            <p:ph type="title"/>
          </p:nvPr>
        </p:nvSpPr>
        <p:spPr>
          <a:xfrm>
            <a:off x="311700" y="445025"/>
            <a:ext cx="8520600" cy="572700"/>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accent1"/>
              </a:buClr>
              <a:buSzPct val="25000"/>
              <a:buFont typeface="Arial"/>
              <a:buNone/>
            </a:pPr>
            <a:r>
              <a:rPr lang="en-US"/>
              <a:t>agenda</a:t>
            </a:r>
          </a:p>
        </p:txBody>
      </p:sp>
      <p:sp>
        <p:nvSpPr>
          <p:cNvPr id="81" name="Shape 81"/>
          <p:cNvSpPr txBox="1"/>
          <p:nvPr/>
        </p:nvSpPr>
        <p:spPr>
          <a:xfrm>
            <a:off x="8537575" y="4822825"/>
            <a:ext cx="399900" cy="274499"/>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accent2"/>
              </a:buClr>
              <a:buSzPct val="25000"/>
              <a:buFont typeface="Arial"/>
              <a:buNone/>
            </a:pPr>
            <a:fld id="{00000000-1234-1234-1234-123412341234}" type="slidenum">
              <a:rPr b="0" i="0" lang="en-US" sz="900" u="none">
                <a:solidFill>
                  <a:schemeClr val="accent2"/>
                </a:solidFill>
                <a:latin typeface="Arial"/>
                <a:ea typeface="Arial"/>
                <a:cs typeface="Arial"/>
                <a:sym typeface="Arial"/>
              </a:rPr>
              <a:t>‹#›</a:t>
            </a:fld>
          </a:p>
        </p:txBody>
      </p:sp>
      <p:sp>
        <p:nvSpPr>
          <p:cNvPr id="82" name="Shape 82"/>
          <p:cNvSpPr txBox="1"/>
          <p:nvPr>
            <p:ph idx="4294967295" type="body"/>
          </p:nvPr>
        </p:nvSpPr>
        <p:spPr>
          <a:xfrm>
            <a:off x="457200" y="936600"/>
            <a:ext cx="8229600" cy="3725700"/>
          </a:xfrm>
          <a:prstGeom prst="rect">
            <a:avLst/>
          </a:prstGeom>
          <a:noFill/>
          <a:ln cap="flat" cmpd="sng" w="9525">
            <a:solidFill>
              <a:srgbClr val="4178BE">
                <a:alpha val="0"/>
              </a:srgbClr>
            </a:solidFill>
            <a:prstDash val="solid"/>
            <a:round/>
            <a:headEnd len="med" w="med" type="none"/>
            <a:tailEnd len="med" w="med" type="none"/>
          </a:ln>
        </p:spPr>
        <p:txBody>
          <a:bodyPr anchorCtr="0" anchor="t" bIns="91425" lIns="91425" rIns="91425" tIns="91425">
            <a:noAutofit/>
          </a:bodyPr>
          <a:lstStyle/>
          <a:p>
            <a:pPr indent="-419100" lvl="0" marL="457200" marR="0" rtl="0" algn="l">
              <a:lnSpc>
                <a:spcPct val="100000"/>
              </a:lnSpc>
              <a:spcBef>
                <a:spcPts val="0"/>
              </a:spcBef>
              <a:spcAft>
                <a:spcPts val="0"/>
              </a:spcAft>
              <a:buClr>
                <a:srgbClr val="325C80"/>
              </a:buClr>
              <a:buSzPct val="100000"/>
              <a:buFont typeface="Arial"/>
              <a:buChar char="-"/>
            </a:pPr>
            <a:r>
              <a:rPr b="0" i="0" lang="en-US" sz="3000" u="none" cap="none" strike="noStrike">
                <a:solidFill>
                  <a:srgbClr val="325C80"/>
                </a:solidFill>
                <a:latin typeface="Arial"/>
                <a:ea typeface="Arial"/>
                <a:cs typeface="Arial"/>
                <a:sym typeface="Arial"/>
              </a:rPr>
              <a:t>what is swagger? </a:t>
            </a:r>
            <a:r>
              <a:rPr lang="en-US" sz="3000">
                <a:solidFill>
                  <a:srgbClr val="325C80"/>
                </a:solidFill>
              </a:rPr>
              <a:t>what is CloudFoundry?</a:t>
            </a:r>
          </a:p>
          <a:p>
            <a:pPr indent="-419100" lvl="0" marL="457200" marR="0" rtl="0" algn="l">
              <a:lnSpc>
                <a:spcPct val="100000"/>
              </a:lnSpc>
              <a:spcBef>
                <a:spcPts val="0"/>
              </a:spcBef>
              <a:spcAft>
                <a:spcPts val="0"/>
              </a:spcAft>
              <a:buClr>
                <a:srgbClr val="325C80"/>
              </a:buClr>
              <a:buSzPct val="100000"/>
              <a:buFont typeface="Arial"/>
              <a:buChar char="-"/>
            </a:pPr>
            <a:r>
              <a:rPr b="0" i="0" lang="en-US" sz="3000" u="none" cap="none" strike="noStrike">
                <a:solidFill>
                  <a:srgbClr val="325C80"/>
                </a:solidFill>
                <a:latin typeface="Arial"/>
                <a:ea typeface="Arial"/>
                <a:cs typeface="Arial"/>
                <a:sym typeface="Arial"/>
              </a:rPr>
              <a:t>what part of CF</a:t>
            </a:r>
            <a:r>
              <a:rPr lang="en-US" sz="3000">
                <a:solidFill>
                  <a:srgbClr val="325C80"/>
                </a:solidFill>
              </a:rPr>
              <a:t> </a:t>
            </a:r>
            <a:r>
              <a:rPr b="0" i="0" lang="en-US" sz="3000" u="none" cap="none" strike="noStrike">
                <a:solidFill>
                  <a:srgbClr val="325C80"/>
                </a:solidFill>
                <a:latin typeface="Arial"/>
                <a:ea typeface="Arial"/>
                <a:cs typeface="Arial"/>
                <a:sym typeface="Arial"/>
              </a:rPr>
              <a:t>could use swagger?</a:t>
            </a:r>
          </a:p>
          <a:p>
            <a:pPr indent="-419100" lvl="0" marL="457200" marR="0" rtl="0" algn="l">
              <a:lnSpc>
                <a:spcPct val="100000"/>
              </a:lnSpc>
              <a:spcBef>
                <a:spcPts val="600"/>
              </a:spcBef>
              <a:spcAft>
                <a:spcPts val="0"/>
              </a:spcAft>
              <a:buClr>
                <a:srgbClr val="325C80"/>
              </a:buClr>
              <a:buSzPct val="100000"/>
              <a:buFont typeface="Arial"/>
              <a:buChar char="-"/>
            </a:pPr>
            <a:r>
              <a:rPr b="0" i="0" lang="en-US" sz="3000" u="none" cap="none" strike="noStrike">
                <a:solidFill>
                  <a:srgbClr val="325C80"/>
                </a:solidFill>
                <a:latin typeface="Arial"/>
                <a:ea typeface="Arial"/>
                <a:cs typeface="Arial"/>
                <a:sym typeface="Arial"/>
              </a:rPr>
              <a:t>CF Service Broker APIs</a:t>
            </a:r>
          </a:p>
          <a:p>
            <a:pPr indent="-381000" lvl="1" marL="914400" marR="0" rtl="0" algn="l">
              <a:lnSpc>
                <a:spcPct val="100000"/>
              </a:lnSpc>
              <a:spcBef>
                <a:spcPts val="0"/>
              </a:spcBef>
              <a:spcAft>
                <a:spcPts val="0"/>
              </a:spcAft>
              <a:buClr>
                <a:srgbClr val="325C80"/>
              </a:buClr>
              <a:buSzPct val="80000"/>
              <a:buFont typeface="Arial"/>
              <a:buChar char="-"/>
            </a:pPr>
            <a:r>
              <a:rPr b="0" i="0" lang="en-US" sz="2400" u="none" cap="none" strike="noStrike">
                <a:solidFill>
                  <a:srgbClr val="325C80"/>
                </a:solidFill>
                <a:latin typeface="Arial"/>
                <a:ea typeface="Arial"/>
                <a:cs typeface="Arial"/>
                <a:sym typeface="Arial"/>
              </a:rPr>
              <a:t>docs, </a:t>
            </a:r>
          </a:p>
          <a:p>
            <a:pPr indent="-381000" lvl="1" marL="914400" marR="0" rtl="0" algn="l">
              <a:lnSpc>
                <a:spcPct val="100000"/>
              </a:lnSpc>
              <a:spcBef>
                <a:spcPts val="0"/>
              </a:spcBef>
              <a:spcAft>
                <a:spcPts val="0"/>
              </a:spcAft>
              <a:buClr>
                <a:srgbClr val="325C80"/>
              </a:buClr>
              <a:buSzPct val="80000"/>
              <a:buFont typeface="Arial"/>
              <a:buChar char="-"/>
            </a:pPr>
            <a:r>
              <a:rPr b="0" i="0" lang="en-US" sz="2400" u="none" cap="none" strike="noStrike">
                <a:solidFill>
                  <a:srgbClr val="325C80"/>
                </a:solidFill>
                <a:latin typeface="Arial"/>
                <a:ea typeface="Arial"/>
                <a:cs typeface="Arial"/>
                <a:sym typeface="Arial"/>
              </a:rPr>
              <a:t>server, clients, </a:t>
            </a:r>
          </a:p>
          <a:p>
            <a:pPr indent="-381000" lvl="1" marL="914400" marR="0" rtl="0" algn="l">
              <a:lnSpc>
                <a:spcPct val="100000"/>
              </a:lnSpc>
              <a:spcBef>
                <a:spcPts val="0"/>
              </a:spcBef>
              <a:spcAft>
                <a:spcPts val="0"/>
              </a:spcAft>
              <a:buClr>
                <a:srgbClr val="325C80"/>
              </a:buClr>
              <a:buSzPct val="80000"/>
              <a:buFont typeface="Arial"/>
              <a:buChar char="-"/>
            </a:pPr>
            <a:r>
              <a:rPr b="0" i="0" lang="en-US" sz="2400" u="none" cap="none" strike="noStrike">
                <a:solidFill>
                  <a:srgbClr val="325C80"/>
                </a:solidFill>
                <a:latin typeface="Arial"/>
                <a:ea typeface="Arial"/>
                <a:cs typeface="Arial"/>
                <a:sym typeface="Arial"/>
              </a:rPr>
              <a:t>tests </a:t>
            </a:r>
            <a:r>
              <a:rPr lang="en-US" sz="2400">
                <a:solidFill>
                  <a:srgbClr val="325C80"/>
                </a:solidFill>
              </a:rPr>
              <a:t>and </a:t>
            </a:r>
            <a:r>
              <a:rPr b="0" i="0" lang="en-US" sz="2400" u="none" cap="none" strike="noStrike">
                <a:solidFill>
                  <a:srgbClr val="325C80"/>
                </a:solidFill>
                <a:latin typeface="Arial"/>
                <a:ea typeface="Arial"/>
                <a:cs typeface="Arial"/>
                <a:sym typeface="Arial"/>
              </a:rPr>
              <a:t>TCK</a:t>
            </a:r>
          </a:p>
          <a:p>
            <a:pPr indent="-419100" lvl="0" marL="457200" marR="0" rtl="0" algn="l">
              <a:lnSpc>
                <a:spcPct val="100000"/>
              </a:lnSpc>
              <a:spcBef>
                <a:spcPts val="0"/>
              </a:spcBef>
              <a:spcAft>
                <a:spcPts val="0"/>
              </a:spcAft>
              <a:buClr>
                <a:srgbClr val="325C80"/>
              </a:buClr>
              <a:buSzPct val="100000"/>
              <a:buFont typeface="Arial"/>
              <a:buChar char="-"/>
            </a:pPr>
            <a:r>
              <a:rPr lang="en-US" sz="3000">
                <a:solidFill>
                  <a:srgbClr val="325C80"/>
                </a:solidFill>
              </a:rPr>
              <a:t>value of TCK survey results</a:t>
            </a:r>
          </a:p>
          <a:p>
            <a:pPr indent="-419100" lvl="0" marL="457200" marR="0" rtl="0" algn="l">
              <a:lnSpc>
                <a:spcPct val="100000"/>
              </a:lnSpc>
              <a:spcBef>
                <a:spcPts val="0"/>
              </a:spcBef>
              <a:spcAft>
                <a:spcPts val="0"/>
              </a:spcAft>
              <a:buClr>
                <a:srgbClr val="325C80"/>
              </a:buClr>
              <a:buSzPct val="100000"/>
              <a:buFont typeface="Arial"/>
              <a:buChar char="-"/>
            </a:pPr>
            <a:r>
              <a:rPr b="0" i="0" lang="en-US" sz="3000" u="none" cap="none" strike="noStrike">
                <a:solidFill>
                  <a:srgbClr val="325C80"/>
                </a:solidFill>
                <a:latin typeface="Arial"/>
                <a:ea typeface="Arial"/>
                <a:cs typeface="Arial"/>
                <a:sym typeface="Arial"/>
              </a:rPr>
              <a:t>what next?</a:t>
            </a:r>
          </a:p>
          <a:p>
            <a:pPr indent="0" lvl="0" marL="0" marR="0" rtl="0" algn="l">
              <a:lnSpc>
                <a:spcPct val="100000"/>
              </a:lnSpc>
              <a:spcBef>
                <a:spcPts val="0"/>
              </a:spcBef>
              <a:spcAft>
                <a:spcPts val="0"/>
              </a:spcAft>
              <a:buClr>
                <a:schemeClr val="dk1"/>
              </a:buClr>
              <a:buSzPct val="25000"/>
              <a:buFont typeface="Arial"/>
              <a:buNone/>
            </a:pPr>
            <a:r>
              <a:t/>
            </a:r>
            <a:endParaRPr b="0" i="0" sz="2400" u="none" cap="none" strike="noStrike">
              <a:solidFill>
                <a:srgbClr val="325C80"/>
              </a:solidFill>
              <a:latin typeface="Arial"/>
              <a:ea typeface="Arial"/>
              <a:cs typeface="Arial"/>
              <a:sym typeface="Arial"/>
            </a:endParaRPr>
          </a:p>
        </p:txBody>
      </p:sp>
      <p:pic>
        <p:nvPicPr>
          <p:cNvPr id="83" name="Shape 83"/>
          <p:cNvPicPr preferRelativeResize="0"/>
          <p:nvPr/>
        </p:nvPicPr>
        <p:blipFill rotWithShape="1">
          <a:blip r:embed="rId3">
            <a:alphaModFix/>
          </a:blip>
          <a:srcRect b="0" l="0" r="0" t="0"/>
          <a:stretch/>
        </p:blipFill>
        <p:spPr>
          <a:xfrm>
            <a:off x="293671" y="4325845"/>
            <a:ext cx="600000" cy="600000"/>
          </a:xfrm>
          <a:prstGeom prst="rect">
            <a:avLst/>
          </a:prstGeom>
          <a:noFill/>
          <a:ln>
            <a:noFill/>
          </a:ln>
        </p:spPr>
      </p:pic>
      <p:pic>
        <p:nvPicPr>
          <p:cNvPr id="84" name="Shape 84"/>
          <p:cNvPicPr preferRelativeResize="0"/>
          <p:nvPr/>
        </p:nvPicPr>
        <p:blipFill>
          <a:blip r:embed="rId4">
            <a:alphaModFix/>
          </a:blip>
          <a:stretch>
            <a:fillRect/>
          </a:stretch>
        </p:blipFill>
        <p:spPr>
          <a:xfrm>
            <a:off x="8089907" y="74600"/>
            <a:ext cx="982243" cy="599999"/>
          </a:xfrm>
          <a:prstGeom prst="rect">
            <a:avLst/>
          </a:prstGeom>
          <a:noFill/>
          <a:ln>
            <a:noFill/>
          </a:ln>
        </p:spPr>
      </p:pic>
      <p:sp>
        <p:nvSpPr>
          <p:cNvPr id="85" name="Shape 85"/>
          <p:cNvSpPr txBox="1"/>
          <p:nvPr/>
        </p:nvSpPr>
        <p:spPr>
          <a:xfrm>
            <a:off x="2169150" y="2396850"/>
            <a:ext cx="6903000" cy="805200"/>
          </a:xfrm>
          <a:prstGeom prst="rect">
            <a:avLst/>
          </a:prstGeom>
          <a:noFill/>
          <a:ln>
            <a:noFill/>
          </a:ln>
        </p:spPr>
        <p:txBody>
          <a:bodyPr anchorCtr="0" anchor="t" bIns="91425" lIns="91425" rIns="91425" tIns="91425">
            <a:noAutofit/>
          </a:bodyPr>
          <a:lstStyle/>
          <a:p>
            <a:pPr lvl="0">
              <a:spcBef>
                <a:spcPts val="0"/>
              </a:spcBef>
              <a:buNone/>
            </a:pPr>
            <a:r>
              <a:t/>
            </a:r>
            <a:endParaRPr/>
          </a:p>
        </p:txBody>
      </p:sp>
      <p:pic>
        <p:nvPicPr>
          <p:cNvPr id="86" name="Shape 86"/>
          <p:cNvPicPr preferRelativeResize="0"/>
          <p:nvPr/>
        </p:nvPicPr>
        <p:blipFill rotWithShape="1">
          <a:blip r:embed="rId5">
            <a:alphaModFix/>
          </a:blip>
          <a:srcRect b="14923" l="8215" r="63137" t="15472"/>
          <a:stretch/>
        </p:blipFill>
        <p:spPr>
          <a:xfrm>
            <a:off x="8089900" y="4384937"/>
            <a:ext cx="606093" cy="481824"/>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7" name="Shape 357"/>
        <p:cNvGrpSpPr/>
        <p:nvPr/>
      </p:nvGrpSpPr>
      <p:grpSpPr>
        <a:xfrm>
          <a:off x="0" y="0"/>
          <a:ext cx="0" cy="0"/>
          <a:chOff x="0" y="0"/>
          <a:chExt cx="0" cy="0"/>
        </a:xfrm>
      </p:grpSpPr>
      <p:sp>
        <p:nvSpPr>
          <p:cNvPr id="358" name="Shape 358"/>
          <p:cNvSpPr txBox="1"/>
          <p:nvPr>
            <p:ph type="title"/>
          </p:nvPr>
        </p:nvSpPr>
        <p:spPr>
          <a:xfrm>
            <a:off x="311700" y="445025"/>
            <a:ext cx="8520600" cy="572700"/>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accent1"/>
              </a:buClr>
              <a:buSzPct val="25000"/>
              <a:buFont typeface="Arial"/>
              <a:buNone/>
            </a:pPr>
            <a:r>
              <a:rPr b="0" i="0" lang="en-US" sz="2800" u="none" cap="none" strike="noStrike">
                <a:solidFill>
                  <a:schemeClr val="accent1"/>
                </a:solidFill>
                <a:latin typeface="Arial"/>
                <a:ea typeface="Arial"/>
                <a:cs typeface="Arial"/>
                <a:sym typeface="Arial"/>
              </a:rPr>
              <a:t>Notices and Disclaimers Con’t. </a:t>
            </a:r>
          </a:p>
        </p:txBody>
      </p:sp>
      <p:sp>
        <p:nvSpPr>
          <p:cNvPr id="359" name="Shape 359"/>
          <p:cNvSpPr txBox="1"/>
          <p:nvPr/>
        </p:nvSpPr>
        <p:spPr>
          <a:xfrm>
            <a:off x="8537575" y="4822825"/>
            <a:ext cx="400049" cy="274636"/>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accent2"/>
              </a:buClr>
              <a:buSzPct val="25000"/>
              <a:buFont typeface="Arial"/>
              <a:buNone/>
            </a:pPr>
            <a:fld id="{00000000-1234-1234-1234-123412341234}" type="slidenum">
              <a:rPr b="0" i="0" lang="en-US" sz="900" u="none">
                <a:solidFill>
                  <a:schemeClr val="accent2"/>
                </a:solidFill>
                <a:latin typeface="Arial"/>
                <a:ea typeface="Arial"/>
                <a:cs typeface="Arial"/>
                <a:sym typeface="Arial"/>
              </a:rPr>
              <a:t>‹#›</a:t>
            </a:fld>
          </a:p>
        </p:txBody>
      </p:sp>
      <p:sp>
        <p:nvSpPr>
          <p:cNvPr id="360" name="Shape 360"/>
          <p:cNvSpPr txBox="1"/>
          <p:nvPr/>
        </p:nvSpPr>
        <p:spPr>
          <a:xfrm>
            <a:off x="107950" y="914400"/>
            <a:ext cx="9036050" cy="2287587"/>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Arial"/>
              <a:buNone/>
            </a:pPr>
            <a:r>
              <a:rPr b="0" i="0" lang="en-US" sz="900" u="none">
                <a:solidFill>
                  <a:schemeClr val="dk1"/>
                </a:solidFill>
                <a:latin typeface="Arial"/>
                <a:ea typeface="Arial"/>
                <a:cs typeface="Arial"/>
                <a:sym typeface="Arial"/>
              </a:rPr>
              <a:t>Information concerning non-IBM products was obtained from the suppliers of those products, their published announcements or other publicly available sources.  IBM has not tested those products in connection with this publication and cannot confirm the accuracy of performance, compatibility or any other claims related to non-IBM products.  Questions on the capabilities of non-IBM products should be addressed to the suppliers of those products. IBM does not warrant the quality of any third-party products, or the ability of any such third-party products to interoperate with IBM’s products.  IBM EXPRESSLY DISCLAIMS ALL WARRANTIES, EXPRESSED OR IMPLIED, INCLUDING BUT NOT LIMITED TO, THE IMPLIED WARRANTIES OF MERCHANTABILITY AND FITNESS FOR A PARTICULAR PURPOSE. </a:t>
            </a:r>
          </a:p>
          <a:p>
            <a:pPr indent="0" lvl="0" marL="0" marR="0" rtl="0" algn="l">
              <a:lnSpc>
                <a:spcPct val="100000"/>
              </a:lnSpc>
              <a:spcBef>
                <a:spcPts val="1000"/>
              </a:spcBef>
              <a:spcAft>
                <a:spcPts val="0"/>
              </a:spcAft>
              <a:buClr>
                <a:schemeClr val="dk1"/>
              </a:buClr>
              <a:buSzPct val="25000"/>
              <a:buFont typeface="Arial"/>
              <a:buNone/>
            </a:pPr>
            <a:r>
              <a:rPr b="0" i="0" lang="en-US" sz="900" u="none">
                <a:solidFill>
                  <a:schemeClr val="dk1"/>
                </a:solidFill>
                <a:latin typeface="Arial"/>
                <a:ea typeface="Arial"/>
                <a:cs typeface="Arial"/>
                <a:sym typeface="Arial"/>
              </a:rPr>
              <a:t>The provision of the information contained h erein is not intended to, and does not, grant any right or license under any IBM patents, copyrights, trademarks or other intellectual property right. </a:t>
            </a:r>
          </a:p>
          <a:p>
            <a:pPr indent="0" lvl="0" marL="0" marR="0" rtl="0" algn="l">
              <a:lnSpc>
                <a:spcPct val="100000"/>
              </a:lnSpc>
              <a:spcBef>
                <a:spcPts val="1000"/>
              </a:spcBef>
              <a:spcAft>
                <a:spcPts val="0"/>
              </a:spcAft>
              <a:buClr>
                <a:schemeClr val="dk1"/>
              </a:buClr>
              <a:buSzPct val="25000"/>
              <a:buFont typeface="Arial"/>
              <a:buNone/>
            </a:pPr>
            <a:r>
              <a:rPr b="0" i="0" lang="en-US" sz="900" u="none">
                <a:solidFill>
                  <a:schemeClr val="dk1"/>
                </a:solidFill>
                <a:latin typeface="Arial"/>
                <a:ea typeface="Arial"/>
                <a:cs typeface="Arial"/>
                <a:sym typeface="Arial"/>
              </a:rPr>
              <a:t>IBM, the IBM logo, ibm.com, Aspera®, Bluemix, Blueworks Live, CICS, Clearcase, Cognos®, DOORS®, Emptoris®, Enterprise Document Management System™, FASP®, FileNet®, Global Business Services ®, Global Technology Services ®, IBM ExperienceOne™, IBM SmartCloud®, IBM Social Business®, Information on Demand, ILOG, Maximo®, MQIntegrator®, MQSeries®, Netcool®, OMEGAMON, OpenPower, PureAnalytics™, PureApplication®, pureCluster™, PureCoverage®, PureData®, PureExperience®, PureFlex®, pureQuery®, pureScale®, PureSystems®, QRadar®, Rational®, Rhapsody®, Smarter Commerce®, SoDA, SPSS, Sterling Commerce®, StoredIQ, Tealeaf®, Tivoli®, Trusteer®, Unica®, urban{code}®, Watson, WebSphere®, Worklight®, X-Force® and System z® Z/OS, are trademarks of International Business Machines Corporation, registered in many jurisdictions worldwide. Other product and service names might be trademarks of IBM or other companies. A current list of IBM trademarks is available on the Web at "Copyright and trademark information" at:  </a:t>
            </a:r>
            <a:r>
              <a:rPr b="0" i="0" lang="en-US" sz="900" u="sng">
                <a:solidFill>
                  <a:schemeClr val="hlink"/>
                </a:solidFill>
                <a:latin typeface="Arial"/>
                <a:ea typeface="Arial"/>
                <a:cs typeface="Arial"/>
                <a:sym typeface="Arial"/>
                <a:hlinkClick r:id="rId3"/>
              </a:rPr>
              <a:t>www.ibm.com/legal/copytrade.shtml</a:t>
            </a:r>
            <a:r>
              <a:rPr b="0" i="0" lang="en-US" sz="900" u="none">
                <a:solidFill>
                  <a:schemeClr val="dk1"/>
                </a:solidFill>
                <a:latin typeface="Arial"/>
                <a:ea typeface="Arial"/>
                <a:cs typeface="Arial"/>
                <a:sym typeface="Arial"/>
              </a:rPr>
              <a:t>.</a:t>
            </a:r>
          </a:p>
        </p:txBody>
      </p:sp>
      <p:pic>
        <p:nvPicPr>
          <p:cNvPr id="361" name="Shape 361"/>
          <p:cNvPicPr preferRelativeResize="0"/>
          <p:nvPr/>
        </p:nvPicPr>
        <p:blipFill rotWithShape="1">
          <a:blip r:embed="rId4">
            <a:alphaModFix/>
          </a:blip>
          <a:srcRect b="14923" l="8215" r="63137" t="15472"/>
          <a:stretch/>
        </p:blipFill>
        <p:spPr>
          <a:xfrm>
            <a:off x="8089900" y="4384937"/>
            <a:ext cx="606093" cy="481824"/>
          </a:xfrm>
          <a:prstGeom prst="rect">
            <a:avLst/>
          </a:prstGeom>
          <a:noFill/>
          <a:ln>
            <a:noFill/>
          </a:ln>
        </p:spPr>
      </p:pic>
      <p:pic>
        <p:nvPicPr>
          <p:cNvPr id="362" name="Shape 362"/>
          <p:cNvPicPr preferRelativeResize="0"/>
          <p:nvPr/>
        </p:nvPicPr>
        <p:blipFill rotWithShape="1">
          <a:blip r:embed="rId5">
            <a:alphaModFix/>
          </a:blip>
          <a:srcRect b="0" l="0" r="0" t="0"/>
          <a:stretch/>
        </p:blipFill>
        <p:spPr>
          <a:xfrm>
            <a:off x="293671" y="4325845"/>
            <a:ext cx="600000" cy="6000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6" name="Shape 366"/>
        <p:cNvGrpSpPr/>
        <p:nvPr/>
      </p:nvGrpSpPr>
      <p:grpSpPr>
        <a:xfrm>
          <a:off x="0" y="0"/>
          <a:ext cx="0" cy="0"/>
          <a:chOff x="0" y="0"/>
          <a:chExt cx="0" cy="0"/>
        </a:xfrm>
      </p:grpSpPr>
      <p:sp>
        <p:nvSpPr>
          <p:cNvPr id="367" name="Shape 367"/>
          <p:cNvSpPr txBox="1"/>
          <p:nvPr>
            <p:ph type="title"/>
          </p:nvPr>
        </p:nvSpPr>
        <p:spPr>
          <a:xfrm>
            <a:off x="311700" y="445025"/>
            <a:ext cx="8520600" cy="572700"/>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accent1"/>
              </a:buClr>
              <a:buSzPct val="25000"/>
              <a:buFont typeface="Arial"/>
              <a:buNone/>
            </a:pPr>
            <a:r>
              <a:rPr b="0" i="0" lang="en-US" sz="2800" u="none" cap="none" strike="noStrike">
                <a:solidFill>
                  <a:schemeClr val="accent1"/>
                </a:solidFill>
                <a:latin typeface="Arial"/>
                <a:ea typeface="Arial"/>
                <a:cs typeface="Arial"/>
                <a:sym typeface="Arial"/>
              </a:rPr>
              <a:t>Notices and Disclaimers</a:t>
            </a:r>
          </a:p>
        </p:txBody>
      </p:sp>
      <p:sp>
        <p:nvSpPr>
          <p:cNvPr id="368" name="Shape 368"/>
          <p:cNvSpPr txBox="1"/>
          <p:nvPr/>
        </p:nvSpPr>
        <p:spPr>
          <a:xfrm>
            <a:off x="8537575" y="4822825"/>
            <a:ext cx="400049" cy="274636"/>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accent2"/>
              </a:buClr>
              <a:buSzPct val="25000"/>
              <a:buFont typeface="Arial"/>
              <a:buNone/>
            </a:pPr>
            <a:fld id="{00000000-1234-1234-1234-123412341234}" type="slidenum">
              <a:rPr b="0" i="0" lang="en-US" sz="900" u="none">
                <a:solidFill>
                  <a:schemeClr val="accent2"/>
                </a:solidFill>
                <a:latin typeface="Arial"/>
                <a:ea typeface="Arial"/>
                <a:cs typeface="Arial"/>
                <a:sym typeface="Arial"/>
              </a:rPr>
              <a:t>‹#›</a:t>
            </a:fld>
          </a:p>
        </p:txBody>
      </p:sp>
      <p:pic>
        <p:nvPicPr>
          <p:cNvPr id="369" name="Shape 369"/>
          <p:cNvPicPr preferRelativeResize="0"/>
          <p:nvPr/>
        </p:nvPicPr>
        <p:blipFill rotWithShape="1">
          <a:blip r:embed="rId3">
            <a:alphaModFix/>
          </a:blip>
          <a:srcRect b="14923" l="8215" r="63137" t="15472"/>
          <a:stretch/>
        </p:blipFill>
        <p:spPr>
          <a:xfrm>
            <a:off x="8089900" y="4384937"/>
            <a:ext cx="606093" cy="481824"/>
          </a:xfrm>
          <a:prstGeom prst="rect">
            <a:avLst/>
          </a:prstGeom>
          <a:noFill/>
          <a:ln>
            <a:noFill/>
          </a:ln>
        </p:spPr>
      </p:pic>
      <p:pic>
        <p:nvPicPr>
          <p:cNvPr id="370" name="Shape 370"/>
          <p:cNvPicPr preferRelativeResize="0"/>
          <p:nvPr/>
        </p:nvPicPr>
        <p:blipFill rotWithShape="1">
          <a:blip r:embed="rId4">
            <a:alphaModFix/>
          </a:blip>
          <a:srcRect b="0" l="0" r="0" t="0"/>
          <a:stretch/>
        </p:blipFill>
        <p:spPr>
          <a:xfrm>
            <a:off x="293671" y="4325845"/>
            <a:ext cx="600000" cy="600000"/>
          </a:xfrm>
          <a:prstGeom prst="rect">
            <a:avLst/>
          </a:prstGeom>
          <a:noFill/>
          <a:ln>
            <a:noFill/>
          </a:ln>
        </p:spPr>
      </p:pic>
      <p:sp>
        <p:nvSpPr>
          <p:cNvPr id="371" name="Shape 371"/>
          <p:cNvSpPr txBox="1"/>
          <p:nvPr/>
        </p:nvSpPr>
        <p:spPr>
          <a:xfrm>
            <a:off x="206375" y="923925"/>
            <a:ext cx="8937624" cy="3621086"/>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Arial"/>
              <a:buNone/>
            </a:pPr>
            <a:r>
              <a:rPr b="0" i="0" lang="en-US" sz="900" u="none">
                <a:solidFill>
                  <a:schemeClr val="dk1"/>
                </a:solidFill>
                <a:latin typeface="Arial"/>
                <a:ea typeface="Arial"/>
                <a:cs typeface="Arial"/>
                <a:sym typeface="Arial"/>
              </a:rPr>
              <a:t>Copyright © 2016 by International Business Machines Corporation (IBM).  No part of this document may be reproduced or transmitted in any form without written permission from IBM. </a:t>
            </a:r>
          </a:p>
          <a:p>
            <a:pPr indent="0" lvl="0" marL="0" marR="0" rtl="0" algn="l">
              <a:lnSpc>
                <a:spcPct val="100000"/>
              </a:lnSpc>
              <a:spcBef>
                <a:spcPts val="1000"/>
              </a:spcBef>
              <a:spcAft>
                <a:spcPts val="0"/>
              </a:spcAft>
              <a:buClr>
                <a:schemeClr val="dk1"/>
              </a:buClr>
              <a:buSzPct val="25000"/>
              <a:buFont typeface="Arial"/>
              <a:buNone/>
            </a:pPr>
            <a:r>
              <a:rPr b="1" i="0" lang="en-US" sz="900" u="none">
                <a:solidFill>
                  <a:schemeClr val="dk1"/>
                </a:solidFill>
                <a:latin typeface="Arial"/>
                <a:ea typeface="Arial"/>
                <a:cs typeface="Arial"/>
                <a:sym typeface="Arial"/>
              </a:rPr>
              <a:t>U.S. Government Users Restricted Rights - Use, duplication or disclosure restricted by GSA ADP Schedule Contract with IBM.</a:t>
            </a:r>
          </a:p>
          <a:p>
            <a:pPr indent="0" lvl="0" marL="0" marR="0" rtl="0" algn="l">
              <a:lnSpc>
                <a:spcPct val="100000"/>
              </a:lnSpc>
              <a:spcBef>
                <a:spcPts val="1000"/>
              </a:spcBef>
              <a:spcAft>
                <a:spcPts val="0"/>
              </a:spcAft>
              <a:buClr>
                <a:schemeClr val="dk1"/>
              </a:buClr>
              <a:buSzPct val="25000"/>
              <a:buFont typeface="Arial"/>
              <a:buNone/>
            </a:pPr>
            <a:r>
              <a:rPr b="0" i="0" lang="en-US" sz="900" u="none">
                <a:solidFill>
                  <a:schemeClr val="dk1"/>
                </a:solidFill>
                <a:latin typeface="Arial"/>
                <a:ea typeface="Arial"/>
                <a:cs typeface="Arial"/>
                <a:sym typeface="Arial"/>
              </a:rPr>
              <a:t>Information in these presentations (including information relating to products that have not yet been announced by IBM) has been reviewed for accuracy as of the date of initial publication and could include unintentional technical or typographical errors. IBM shall have no responsibility to update this information. THIS DOCUMENT IS DISTRIBUTED "AS IS" WITHOUT ANY WARRANTY, EITHER EXPRESS OR IMPLIED.  IN NO EVENT SHALL IBM BE LIABLE FOR ANY DAMAGE ARISING FROM THE USE OF THIS INFORMATION, INCLUDING BUT NOT LIMITED TO, LOSS OF DATA, BUSINESS INTERRUPTION, LOSS OF PROFIT OR LOSS OF OPPORTUNITY.  IBM products and services are warranted according to the terms and conditions of the agreements under which they are provided. </a:t>
            </a:r>
          </a:p>
          <a:p>
            <a:pPr indent="0" lvl="0" marL="0" marR="0" rtl="0" algn="l">
              <a:lnSpc>
                <a:spcPct val="100000"/>
              </a:lnSpc>
              <a:spcBef>
                <a:spcPts val="1000"/>
              </a:spcBef>
              <a:spcAft>
                <a:spcPts val="0"/>
              </a:spcAft>
              <a:buClr>
                <a:schemeClr val="dk1"/>
              </a:buClr>
              <a:buSzPct val="25000"/>
              <a:buFont typeface="Arial"/>
              <a:buNone/>
            </a:pPr>
            <a:r>
              <a:rPr b="1" i="0" lang="en-US" sz="900" u="none">
                <a:solidFill>
                  <a:schemeClr val="dk1"/>
                </a:solidFill>
                <a:latin typeface="Arial"/>
                <a:ea typeface="Arial"/>
                <a:cs typeface="Arial"/>
                <a:sym typeface="Arial"/>
              </a:rPr>
              <a:t>Any statements regarding IBM's future direction, intent or product plans are subject to change or withdrawal without notice.</a:t>
            </a:r>
          </a:p>
          <a:p>
            <a:pPr indent="0" lvl="0" marL="0" marR="0" rtl="0" algn="l">
              <a:lnSpc>
                <a:spcPct val="100000"/>
              </a:lnSpc>
              <a:spcBef>
                <a:spcPts val="1000"/>
              </a:spcBef>
              <a:spcAft>
                <a:spcPts val="0"/>
              </a:spcAft>
              <a:buClr>
                <a:schemeClr val="dk1"/>
              </a:buClr>
              <a:buSzPct val="25000"/>
              <a:buFont typeface="Arial"/>
              <a:buNone/>
            </a:pPr>
            <a:r>
              <a:rPr b="0" i="0" lang="en-US" sz="900" u="none">
                <a:solidFill>
                  <a:schemeClr val="dk1"/>
                </a:solidFill>
                <a:latin typeface="Arial"/>
                <a:ea typeface="Arial"/>
                <a:cs typeface="Arial"/>
                <a:sym typeface="Arial"/>
              </a:rPr>
              <a:t>Performance data contained herein was generally obtained in a controlled, isolated environments.  Customer examples are presented as illustrations of how those customers have used IBM products and the results they may have achieved.  Actual performance, cost, savings or other results in other operating environments may vary.  </a:t>
            </a:r>
          </a:p>
          <a:p>
            <a:pPr indent="0" lvl="0" marL="0" marR="0" rtl="0" algn="l">
              <a:lnSpc>
                <a:spcPct val="100000"/>
              </a:lnSpc>
              <a:spcBef>
                <a:spcPts val="1000"/>
              </a:spcBef>
              <a:spcAft>
                <a:spcPts val="0"/>
              </a:spcAft>
              <a:buClr>
                <a:schemeClr val="dk1"/>
              </a:buClr>
              <a:buSzPct val="25000"/>
              <a:buFont typeface="Arial"/>
              <a:buNone/>
            </a:pPr>
            <a:r>
              <a:rPr b="0" i="0" lang="en-US" sz="900" u="none">
                <a:solidFill>
                  <a:schemeClr val="dk1"/>
                </a:solidFill>
                <a:latin typeface="Arial"/>
                <a:ea typeface="Arial"/>
                <a:cs typeface="Arial"/>
                <a:sym typeface="Arial"/>
              </a:rPr>
              <a:t>References in this document to IBM products, programs, or services does not imply that IBM intends to make such products, programs or services available in all countries in which IBM operates or does business.  </a:t>
            </a:r>
          </a:p>
          <a:p>
            <a:pPr indent="0" lvl="0" marL="0" marR="0" rtl="0" algn="l">
              <a:lnSpc>
                <a:spcPct val="100000"/>
              </a:lnSpc>
              <a:spcBef>
                <a:spcPts val="1000"/>
              </a:spcBef>
              <a:spcAft>
                <a:spcPts val="0"/>
              </a:spcAft>
              <a:buClr>
                <a:schemeClr val="dk1"/>
              </a:buClr>
              <a:buSzPct val="25000"/>
              <a:buFont typeface="Arial"/>
              <a:buNone/>
            </a:pPr>
            <a:r>
              <a:rPr b="0" i="0" lang="en-US" sz="900" u="none">
                <a:solidFill>
                  <a:schemeClr val="dk1"/>
                </a:solidFill>
                <a:latin typeface="Arial"/>
                <a:ea typeface="Arial"/>
                <a:cs typeface="Arial"/>
                <a:sym typeface="Arial"/>
              </a:rPr>
              <a:t>Workshops, sessions and associated materials may have been prepared by independent session speakers, and do not necessarily reflect the views of IBM.  All materials and discussions are provided for informational purposes only, and are neither intended to, nor shall constitute legal or other guidance or advice to any individual participant or their specific situation. </a:t>
            </a:r>
          </a:p>
          <a:p>
            <a:pPr indent="0" lvl="0" marL="0" marR="0" rtl="0" algn="l">
              <a:lnSpc>
                <a:spcPct val="100000"/>
              </a:lnSpc>
              <a:spcBef>
                <a:spcPts val="1000"/>
              </a:spcBef>
              <a:spcAft>
                <a:spcPts val="0"/>
              </a:spcAft>
              <a:buClr>
                <a:schemeClr val="dk1"/>
              </a:buClr>
              <a:buSzPct val="25000"/>
              <a:buFont typeface="Arial"/>
              <a:buNone/>
            </a:pPr>
            <a:r>
              <a:rPr b="0" i="0" lang="en-US" sz="900" u="none">
                <a:solidFill>
                  <a:schemeClr val="dk1"/>
                </a:solidFill>
                <a:latin typeface="Arial"/>
                <a:ea typeface="Arial"/>
                <a:cs typeface="Arial"/>
                <a:sym typeface="Arial"/>
              </a:rPr>
              <a:t>It is the customer’s  responsibility to insure its own compliance with legal requirements and to obtain advice of competent legal counsel as to the identification and interpretation of any relevant laws and regulatory requirements that may affect the customer’s business and any actions the customer may need to take to comply with such laws.  IBM does not provide legal advice or represent or warrant that its services or products will ensure that the customer is in compliance with any law</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sp>
        <p:nvSpPr>
          <p:cNvPr id="92" name="Shape 92"/>
          <p:cNvSpPr txBox="1"/>
          <p:nvPr>
            <p:ph type="title"/>
          </p:nvPr>
        </p:nvSpPr>
        <p:spPr>
          <a:xfrm>
            <a:off x="293687" y="44450"/>
            <a:ext cx="8393099" cy="660300"/>
          </a:xfrm>
          <a:prstGeom prst="rect">
            <a:avLst/>
          </a:prstGeom>
        </p:spPr>
        <p:txBody>
          <a:bodyPr anchorCtr="0" anchor="ctr" bIns="91425" lIns="91425" rIns="91425" tIns="91425">
            <a:noAutofit/>
          </a:bodyPr>
          <a:lstStyle/>
          <a:p>
            <a:pPr lvl="0">
              <a:spcBef>
                <a:spcPts val="0"/>
              </a:spcBef>
              <a:buNone/>
            </a:pPr>
            <a:r>
              <a:rPr lang="en-US"/>
              <a:t>What is Swagger?</a:t>
            </a:r>
          </a:p>
        </p:txBody>
      </p:sp>
      <p:sp>
        <p:nvSpPr>
          <p:cNvPr id="93" name="Shape 93"/>
          <p:cNvSpPr txBox="1"/>
          <p:nvPr>
            <p:ph idx="12" type="sldNum"/>
          </p:nvPr>
        </p:nvSpPr>
        <p:spPr>
          <a:xfrm>
            <a:off x="8537575" y="4822825"/>
            <a:ext cx="399900" cy="274499"/>
          </a:xfrm>
          <a:prstGeom prst="rect">
            <a:avLst/>
          </a:prstGeom>
        </p:spPr>
        <p:txBody>
          <a:bodyPr anchorCtr="0" anchor="ctr" bIns="45700" lIns="91425" rIns="91425" tIns="45700">
            <a:noAutofit/>
          </a:bodyPr>
          <a:lstStyle/>
          <a:p>
            <a:pPr lvl="0">
              <a:spcBef>
                <a:spcPts val="0"/>
              </a:spcBef>
              <a:buClr>
                <a:schemeClr val="accent2"/>
              </a:buClr>
              <a:buSzPct val="25000"/>
              <a:buFont typeface="Arial"/>
              <a:buNone/>
            </a:pPr>
            <a:fld id="{00000000-1234-1234-1234-123412341234}" type="slidenum">
              <a:rPr lang="en-US"/>
              <a:t>‹#›</a:t>
            </a:fld>
          </a:p>
        </p:txBody>
      </p:sp>
      <p:pic>
        <p:nvPicPr>
          <p:cNvPr id="94" name="Shape 94"/>
          <p:cNvPicPr preferRelativeResize="0"/>
          <p:nvPr/>
        </p:nvPicPr>
        <p:blipFill rotWithShape="1">
          <a:blip r:embed="rId3">
            <a:alphaModFix/>
          </a:blip>
          <a:srcRect b="0" l="0" r="0" t="0"/>
          <a:stretch/>
        </p:blipFill>
        <p:spPr>
          <a:xfrm>
            <a:off x="3322071" y="74595"/>
            <a:ext cx="600000" cy="600000"/>
          </a:xfrm>
          <a:prstGeom prst="rect">
            <a:avLst/>
          </a:prstGeom>
          <a:noFill/>
          <a:ln>
            <a:noFill/>
          </a:ln>
        </p:spPr>
      </p:pic>
      <p:pic>
        <p:nvPicPr>
          <p:cNvPr id="95" name="Shape 95"/>
          <p:cNvPicPr preferRelativeResize="0"/>
          <p:nvPr/>
        </p:nvPicPr>
        <p:blipFill rotWithShape="1">
          <a:blip r:embed="rId4">
            <a:alphaModFix/>
          </a:blip>
          <a:srcRect b="14923" l="8215" r="63137" t="15472"/>
          <a:stretch/>
        </p:blipFill>
        <p:spPr>
          <a:xfrm>
            <a:off x="8089900" y="4384937"/>
            <a:ext cx="606093" cy="481824"/>
          </a:xfrm>
          <a:prstGeom prst="rect">
            <a:avLst/>
          </a:prstGeom>
          <a:noFill/>
          <a:ln>
            <a:noFill/>
          </a:ln>
        </p:spPr>
      </p:pic>
      <p:pic>
        <p:nvPicPr>
          <p:cNvPr id="96" name="Shape 96"/>
          <p:cNvPicPr preferRelativeResize="0"/>
          <p:nvPr/>
        </p:nvPicPr>
        <p:blipFill>
          <a:blip r:embed="rId5">
            <a:alphaModFix/>
          </a:blip>
          <a:stretch>
            <a:fillRect/>
          </a:stretch>
        </p:blipFill>
        <p:spPr>
          <a:xfrm>
            <a:off x="4195825" y="878650"/>
            <a:ext cx="4741649" cy="3770275"/>
          </a:xfrm>
          <a:prstGeom prst="rect">
            <a:avLst/>
          </a:prstGeom>
          <a:noFill/>
          <a:ln>
            <a:noFill/>
          </a:ln>
        </p:spPr>
      </p:pic>
      <p:pic>
        <p:nvPicPr>
          <p:cNvPr id="97" name="Shape 97"/>
          <p:cNvPicPr preferRelativeResize="0"/>
          <p:nvPr/>
        </p:nvPicPr>
        <p:blipFill rotWithShape="1">
          <a:blip r:embed="rId3">
            <a:alphaModFix/>
          </a:blip>
          <a:srcRect b="0" l="0" r="0" t="0"/>
          <a:stretch/>
        </p:blipFill>
        <p:spPr>
          <a:xfrm>
            <a:off x="293671" y="4325845"/>
            <a:ext cx="600000" cy="600000"/>
          </a:xfrm>
          <a:prstGeom prst="rect">
            <a:avLst/>
          </a:prstGeom>
          <a:noFill/>
          <a:ln>
            <a:noFill/>
          </a:ln>
        </p:spPr>
      </p:pic>
      <p:sp>
        <p:nvSpPr>
          <p:cNvPr id="98" name="Shape 98"/>
          <p:cNvSpPr txBox="1"/>
          <p:nvPr>
            <p:ph idx="1" type="body"/>
          </p:nvPr>
        </p:nvSpPr>
        <p:spPr>
          <a:xfrm>
            <a:off x="293681" y="901700"/>
            <a:ext cx="3902099" cy="3692400"/>
          </a:xfrm>
          <a:prstGeom prst="rect">
            <a:avLst/>
          </a:prstGeom>
        </p:spPr>
        <p:txBody>
          <a:bodyPr anchorCtr="0" anchor="t" bIns="91425" lIns="91425" rIns="91425" tIns="91425">
            <a:noAutofit/>
          </a:bodyPr>
          <a:lstStyle/>
          <a:p>
            <a:pPr indent="-381000" lvl="0" marL="457200" rtl="0">
              <a:spcBef>
                <a:spcPts val="0"/>
              </a:spcBef>
              <a:buClr>
                <a:srgbClr val="325C80"/>
              </a:buClr>
              <a:buSzPct val="100000"/>
            </a:pPr>
            <a:r>
              <a:rPr lang="en-US" sz="2400">
                <a:solidFill>
                  <a:srgbClr val="325C80"/>
                </a:solidFill>
              </a:rPr>
              <a:t>Not just a Pretty UI</a:t>
            </a:r>
          </a:p>
          <a:p>
            <a:pPr indent="-381000" lvl="0" marL="457200" rtl="0">
              <a:spcBef>
                <a:spcPts val="0"/>
              </a:spcBef>
              <a:buClr>
                <a:srgbClr val="325C80"/>
              </a:buClr>
              <a:buSzPct val="100000"/>
            </a:pPr>
            <a:r>
              <a:rPr lang="en-US" sz="2400">
                <a:solidFill>
                  <a:srgbClr val="325C80"/>
                </a:solidFill>
              </a:rPr>
              <a:t>A </a:t>
            </a:r>
            <a:r>
              <a:rPr i="1" lang="en-US" sz="2400">
                <a:solidFill>
                  <a:srgbClr val="325C80"/>
                </a:solidFill>
              </a:rPr>
              <a:t>contract</a:t>
            </a:r>
            <a:r>
              <a:rPr lang="en-US" sz="2400">
                <a:solidFill>
                  <a:srgbClr val="325C80"/>
                </a:solidFill>
              </a:rPr>
              <a:t> for APIs</a:t>
            </a:r>
          </a:p>
          <a:p>
            <a:pPr indent="-381000" lvl="0" marL="457200" rtl="0">
              <a:spcBef>
                <a:spcPts val="0"/>
              </a:spcBef>
              <a:buClr>
                <a:srgbClr val="325C80"/>
              </a:buClr>
              <a:buSzPct val="100000"/>
            </a:pPr>
            <a:r>
              <a:rPr lang="en-US" sz="2400">
                <a:solidFill>
                  <a:srgbClr val="325C80"/>
                </a:solidFill>
              </a:rPr>
              <a:t>A complete prescription to produce or consume an API</a:t>
            </a:r>
          </a:p>
          <a:p>
            <a:pPr indent="-381000" lvl="0" marL="457200" rtl="0">
              <a:spcBef>
                <a:spcPts val="0"/>
              </a:spcBef>
              <a:buClr>
                <a:srgbClr val="325C80"/>
              </a:buClr>
              <a:buSzPct val="100000"/>
            </a:pPr>
            <a:r>
              <a:rPr lang="en-US" sz="2400">
                <a:solidFill>
                  <a:srgbClr val="325C80"/>
                </a:solidFill>
              </a:rPr>
              <a:t>Rich tooling support across lifecycle</a:t>
            </a:r>
          </a:p>
          <a:p>
            <a:pPr indent="-381000" lvl="0" marL="457200">
              <a:spcBef>
                <a:spcPts val="0"/>
              </a:spcBef>
              <a:buClr>
                <a:srgbClr val="325C80"/>
              </a:buClr>
              <a:buSzPct val="100000"/>
            </a:pPr>
            <a:r>
              <a:rPr lang="en-US" sz="2400">
                <a:solidFill>
                  <a:srgbClr val="325C80"/>
                </a:solidFill>
              </a:rPr>
              <a:t>An Open Spec under the Linux Foundation</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sp>
        <p:nvSpPr>
          <p:cNvPr id="104" name="Shape 104"/>
          <p:cNvSpPr txBox="1"/>
          <p:nvPr>
            <p:ph type="title"/>
          </p:nvPr>
        </p:nvSpPr>
        <p:spPr>
          <a:xfrm>
            <a:off x="293687" y="44450"/>
            <a:ext cx="8393099" cy="660300"/>
          </a:xfrm>
          <a:prstGeom prst="rect">
            <a:avLst/>
          </a:prstGeom>
        </p:spPr>
        <p:txBody>
          <a:bodyPr anchorCtr="0" anchor="ctr" bIns="91425" lIns="91425" rIns="91425" tIns="91425">
            <a:noAutofit/>
          </a:bodyPr>
          <a:lstStyle/>
          <a:p>
            <a:pPr lvl="0" rtl="0">
              <a:spcBef>
                <a:spcPts val="0"/>
              </a:spcBef>
              <a:buNone/>
            </a:pPr>
            <a:r>
              <a:rPr lang="en-US"/>
              <a:t>So you want to API?</a:t>
            </a:r>
          </a:p>
        </p:txBody>
      </p:sp>
      <p:sp>
        <p:nvSpPr>
          <p:cNvPr id="105" name="Shape 105"/>
          <p:cNvSpPr txBox="1"/>
          <p:nvPr>
            <p:ph idx="1" type="body"/>
          </p:nvPr>
        </p:nvSpPr>
        <p:spPr>
          <a:xfrm>
            <a:off x="293667" y="659175"/>
            <a:ext cx="8466900" cy="3692400"/>
          </a:xfrm>
          <a:prstGeom prst="rect">
            <a:avLst/>
          </a:prstGeom>
        </p:spPr>
        <p:txBody>
          <a:bodyPr anchorCtr="0" anchor="t" bIns="91425" lIns="91425" rIns="91425" tIns="91425">
            <a:noAutofit/>
          </a:bodyPr>
          <a:lstStyle/>
          <a:p>
            <a:pPr indent="0" lvl="0" marL="0" rtl="0">
              <a:spcBef>
                <a:spcPts val="0"/>
              </a:spcBef>
              <a:buNone/>
            </a:pPr>
            <a:r>
              <a:rPr lang="en-US" sz="2400">
                <a:solidFill>
                  <a:srgbClr val="325C80"/>
                </a:solidFill>
              </a:rPr>
              <a:t>As a consumer</a:t>
            </a:r>
          </a:p>
          <a:p>
            <a:pPr indent="-381000" lvl="0" marL="457200" rtl="0">
              <a:spcBef>
                <a:spcPts val="0"/>
              </a:spcBef>
              <a:buClr>
                <a:srgbClr val="325C80"/>
              </a:buClr>
              <a:buSzPct val="100000"/>
            </a:pPr>
            <a:r>
              <a:rPr lang="en-US" sz="2400">
                <a:solidFill>
                  <a:srgbClr val="325C80"/>
                </a:solidFill>
              </a:rPr>
              <a:t>What do you call? Read the docs?</a:t>
            </a:r>
          </a:p>
          <a:p>
            <a:pPr indent="-381000" lvl="0" marL="457200" rtl="0">
              <a:spcBef>
                <a:spcPts val="0"/>
              </a:spcBef>
              <a:buClr>
                <a:srgbClr val="325C80"/>
              </a:buClr>
              <a:buSzPct val="100000"/>
            </a:pPr>
            <a:r>
              <a:rPr lang="en-US" sz="2400">
                <a:solidFill>
                  <a:srgbClr val="325C80"/>
                </a:solidFill>
              </a:rPr>
              <a:t>Hope for a (decent SDK)?</a:t>
            </a:r>
          </a:p>
          <a:p>
            <a:pPr indent="-381000" lvl="0" marL="457200" rtl="0">
              <a:spcBef>
                <a:spcPts val="0"/>
              </a:spcBef>
              <a:buClr>
                <a:srgbClr val="325C80"/>
              </a:buClr>
              <a:buSzPct val="100000"/>
            </a:pPr>
            <a:r>
              <a:rPr lang="en-US" sz="2400">
                <a:solidFill>
                  <a:srgbClr val="325C80"/>
                </a:solidFill>
              </a:rPr>
              <a:t>What are the parameters? What is the payload?</a:t>
            </a:r>
          </a:p>
          <a:p>
            <a:pPr indent="0" lvl="0" marL="0" rtl="0">
              <a:spcBef>
                <a:spcPts val="0"/>
              </a:spcBef>
              <a:buNone/>
            </a:pPr>
            <a:r>
              <a:rPr lang="en-US" sz="2400">
                <a:solidFill>
                  <a:srgbClr val="325C80"/>
                </a:solidFill>
              </a:rPr>
              <a:t>As a provider</a:t>
            </a:r>
          </a:p>
          <a:p>
            <a:pPr indent="-381000" lvl="0" marL="457200" rtl="0">
              <a:spcBef>
                <a:spcPts val="0"/>
              </a:spcBef>
              <a:buClr>
                <a:srgbClr val="325C80"/>
              </a:buClr>
              <a:buSzPct val="100000"/>
            </a:pPr>
            <a:r>
              <a:rPr lang="en-US" sz="2400">
                <a:solidFill>
                  <a:srgbClr val="325C80"/>
                </a:solidFill>
              </a:rPr>
              <a:t>Accurate documentation is hard</a:t>
            </a:r>
          </a:p>
          <a:p>
            <a:pPr indent="-381000" lvl="0" marL="457200" rtl="0">
              <a:spcBef>
                <a:spcPts val="0"/>
              </a:spcBef>
              <a:buClr>
                <a:srgbClr val="325C80"/>
              </a:buClr>
              <a:buSzPct val="100000"/>
            </a:pPr>
            <a:r>
              <a:rPr lang="en-US" sz="2400">
                <a:solidFill>
                  <a:srgbClr val="325C80"/>
                </a:solidFill>
              </a:rPr>
              <a:t>Making SDKs is hard</a:t>
            </a:r>
          </a:p>
          <a:p>
            <a:pPr indent="-381000" lvl="0" marL="457200" rtl="0">
              <a:spcBef>
                <a:spcPts val="0"/>
              </a:spcBef>
              <a:buClr>
                <a:srgbClr val="325C80"/>
              </a:buClr>
              <a:buSzPct val="100000"/>
            </a:pPr>
            <a:r>
              <a:rPr lang="en-US" sz="2400">
                <a:solidFill>
                  <a:srgbClr val="325C80"/>
                </a:solidFill>
              </a:rPr>
              <a:t>Supporting users is really, really hard</a:t>
            </a:r>
          </a:p>
          <a:p>
            <a:pPr indent="0" lvl="0" marL="0" rtl="0">
              <a:spcBef>
                <a:spcPts val="0"/>
              </a:spcBef>
              <a:buNone/>
            </a:pPr>
            <a:r>
              <a:rPr lang="en-US" sz="2400">
                <a:solidFill>
                  <a:srgbClr val="325C80"/>
                </a:solidFill>
              </a:rPr>
              <a:t>And in general…</a:t>
            </a:r>
          </a:p>
          <a:p>
            <a:pPr indent="-381000" lvl="0" marL="457200" rtl="0">
              <a:spcBef>
                <a:spcPts val="0"/>
              </a:spcBef>
              <a:buClr>
                <a:srgbClr val="325C80"/>
              </a:buClr>
              <a:buSzPct val="100000"/>
            </a:pPr>
            <a:r>
              <a:rPr lang="en-US" sz="2400">
                <a:solidFill>
                  <a:srgbClr val="325C80"/>
                </a:solidFill>
              </a:rPr>
              <a:t>Writing boilerplate code blows</a:t>
            </a:r>
          </a:p>
        </p:txBody>
      </p:sp>
      <p:sp>
        <p:nvSpPr>
          <p:cNvPr id="106" name="Shape 106"/>
          <p:cNvSpPr txBox="1"/>
          <p:nvPr>
            <p:ph idx="12" type="sldNum"/>
          </p:nvPr>
        </p:nvSpPr>
        <p:spPr>
          <a:xfrm>
            <a:off x="8537575" y="4822825"/>
            <a:ext cx="399900" cy="274499"/>
          </a:xfrm>
          <a:prstGeom prst="rect">
            <a:avLst/>
          </a:prstGeom>
        </p:spPr>
        <p:txBody>
          <a:bodyPr anchorCtr="0" anchor="ctr" bIns="45700" lIns="91425" rIns="91425" tIns="45700">
            <a:noAutofit/>
          </a:bodyPr>
          <a:lstStyle/>
          <a:p>
            <a:pPr lvl="0" rtl="0">
              <a:spcBef>
                <a:spcPts val="0"/>
              </a:spcBef>
              <a:buClr>
                <a:schemeClr val="accent2"/>
              </a:buClr>
              <a:buSzPct val="25000"/>
              <a:buFont typeface="Arial"/>
              <a:buNone/>
            </a:pPr>
            <a:fld id="{00000000-1234-1234-1234-123412341234}" type="slidenum">
              <a:rPr lang="en-US"/>
              <a:t>‹#›</a:t>
            </a:fld>
          </a:p>
        </p:txBody>
      </p:sp>
      <p:pic>
        <p:nvPicPr>
          <p:cNvPr id="107" name="Shape 107"/>
          <p:cNvPicPr preferRelativeResize="0"/>
          <p:nvPr/>
        </p:nvPicPr>
        <p:blipFill>
          <a:blip r:embed="rId3">
            <a:alphaModFix/>
          </a:blip>
          <a:stretch>
            <a:fillRect/>
          </a:stretch>
        </p:blipFill>
        <p:spPr>
          <a:xfrm>
            <a:off x="7329100" y="853075"/>
            <a:ext cx="1718599" cy="2885375"/>
          </a:xfrm>
          <a:prstGeom prst="rect">
            <a:avLst/>
          </a:prstGeom>
          <a:noFill/>
          <a:ln>
            <a:noFill/>
          </a:ln>
        </p:spPr>
      </p:pic>
      <p:pic>
        <p:nvPicPr>
          <p:cNvPr id="108" name="Shape 108"/>
          <p:cNvPicPr preferRelativeResize="0"/>
          <p:nvPr/>
        </p:nvPicPr>
        <p:blipFill rotWithShape="1">
          <a:blip r:embed="rId4">
            <a:alphaModFix/>
          </a:blip>
          <a:srcRect b="14923" l="8215" r="63137" t="15472"/>
          <a:stretch/>
        </p:blipFill>
        <p:spPr>
          <a:xfrm>
            <a:off x="8089900" y="4384937"/>
            <a:ext cx="606093" cy="4818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x="0" y="0"/>
          <a:ext cx="0" cy="0"/>
          <a:chOff x="0" y="0"/>
          <a:chExt cx="0" cy="0"/>
        </a:xfrm>
      </p:grpSpPr>
      <p:sp>
        <p:nvSpPr>
          <p:cNvPr id="113" name="Shape 113"/>
          <p:cNvSpPr txBox="1"/>
          <p:nvPr>
            <p:ph idx="4294967295" type="body"/>
          </p:nvPr>
        </p:nvSpPr>
        <p:spPr>
          <a:xfrm>
            <a:off x="457200" y="881500"/>
            <a:ext cx="8229600" cy="3188700"/>
          </a:xfrm>
          <a:prstGeom prst="rect">
            <a:avLst/>
          </a:prstGeom>
          <a:noFill/>
          <a:ln>
            <a:noFill/>
          </a:ln>
        </p:spPr>
        <p:txBody>
          <a:bodyPr anchorCtr="0" anchor="t" bIns="91425" lIns="91425" rIns="91425" tIns="91425">
            <a:noAutofit/>
          </a:bodyPr>
          <a:lstStyle/>
          <a:p>
            <a:pPr indent="-381000" lvl="0" marL="457200" marR="0" rtl="0" algn="l">
              <a:lnSpc>
                <a:spcPct val="100000"/>
              </a:lnSpc>
              <a:spcBef>
                <a:spcPts val="0"/>
              </a:spcBef>
              <a:spcAft>
                <a:spcPts val="0"/>
              </a:spcAft>
              <a:buClr>
                <a:srgbClr val="325C80"/>
              </a:buClr>
              <a:buSzPct val="100000"/>
            </a:pPr>
            <a:r>
              <a:rPr lang="en-US" sz="2400">
                <a:solidFill>
                  <a:srgbClr val="325C80"/>
                </a:solidFill>
              </a:rPr>
              <a:t>Design + Document your API interface</a:t>
            </a:r>
          </a:p>
          <a:p>
            <a:pPr indent="-381000" lvl="0" marL="457200" marR="0" rtl="0" algn="l">
              <a:lnSpc>
                <a:spcPct val="100000"/>
              </a:lnSpc>
              <a:spcBef>
                <a:spcPts val="0"/>
              </a:spcBef>
              <a:spcAft>
                <a:spcPts val="0"/>
              </a:spcAft>
              <a:buClr>
                <a:srgbClr val="325C80"/>
              </a:buClr>
              <a:buSzPct val="100000"/>
            </a:pPr>
            <a:r>
              <a:rPr lang="en-US" sz="2400">
                <a:solidFill>
                  <a:srgbClr val="325C80"/>
                </a:solidFill>
              </a:rPr>
              <a:t>Generate client &amp; server code</a:t>
            </a:r>
          </a:p>
          <a:p>
            <a:pPr indent="-381000" lvl="0" marL="457200" marR="0" rtl="0" algn="l">
              <a:lnSpc>
                <a:spcPct val="100000"/>
              </a:lnSpc>
              <a:spcBef>
                <a:spcPts val="0"/>
              </a:spcBef>
              <a:spcAft>
                <a:spcPts val="0"/>
              </a:spcAft>
              <a:buClr>
                <a:srgbClr val="325C80"/>
              </a:buClr>
              <a:buSzPct val="100000"/>
            </a:pPr>
            <a:r>
              <a:rPr lang="en-US" sz="2400">
                <a:solidFill>
                  <a:srgbClr val="325C80"/>
                </a:solidFill>
              </a:rPr>
              <a:t>Let </a:t>
            </a:r>
            <a:r>
              <a:rPr i="1" lang="en-US" sz="2400">
                <a:solidFill>
                  <a:srgbClr val="325C80"/>
                </a:solidFill>
              </a:rPr>
              <a:t>you</a:t>
            </a:r>
            <a:r>
              <a:rPr lang="en-US" sz="2400">
                <a:solidFill>
                  <a:srgbClr val="325C80"/>
                </a:solidFill>
              </a:rPr>
              <a:t> write your business logic</a:t>
            </a:r>
          </a:p>
          <a:p>
            <a:pPr indent="-381000" lvl="0" marL="457200" marR="0" rtl="0" algn="l">
              <a:lnSpc>
                <a:spcPct val="100000"/>
              </a:lnSpc>
              <a:spcBef>
                <a:spcPts val="0"/>
              </a:spcBef>
              <a:spcAft>
                <a:spcPts val="0"/>
              </a:spcAft>
              <a:buClr>
                <a:srgbClr val="325C80"/>
              </a:buClr>
              <a:buSzPct val="100000"/>
            </a:pPr>
            <a:r>
              <a:rPr lang="en-US" sz="2400">
                <a:solidFill>
                  <a:srgbClr val="325C80"/>
                </a:solidFill>
              </a:rPr>
              <a:t>Iterate and repeat</a:t>
            </a:r>
          </a:p>
        </p:txBody>
      </p:sp>
      <p:sp>
        <p:nvSpPr>
          <p:cNvPr id="114" name="Shape 114"/>
          <p:cNvSpPr txBox="1"/>
          <p:nvPr>
            <p:ph type="title"/>
          </p:nvPr>
        </p:nvSpPr>
        <p:spPr>
          <a:xfrm>
            <a:off x="311700" y="445025"/>
            <a:ext cx="8520600" cy="572700"/>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accent1"/>
              </a:buClr>
              <a:buSzPct val="25000"/>
              <a:buFont typeface="Arial"/>
              <a:buNone/>
            </a:pPr>
            <a:r>
              <a:rPr lang="en-US"/>
              <a:t>How can Swagger Help?</a:t>
            </a:r>
          </a:p>
        </p:txBody>
      </p:sp>
      <p:sp>
        <p:nvSpPr>
          <p:cNvPr id="115" name="Shape 115"/>
          <p:cNvSpPr txBox="1"/>
          <p:nvPr/>
        </p:nvSpPr>
        <p:spPr>
          <a:xfrm>
            <a:off x="8537575" y="4822825"/>
            <a:ext cx="399900" cy="274499"/>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accent2"/>
              </a:buClr>
              <a:buSzPct val="25000"/>
              <a:buFont typeface="Arial"/>
              <a:buNone/>
            </a:pPr>
            <a:fld id="{00000000-1234-1234-1234-123412341234}" type="slidenum">
              <a:rPr b="0" i="0" lang="en-US" sz="900" u="none">
                <a:solidFill>
                  <a:schemeClr val="accent2"/>
                </a:solidFill>
                <a:latin typeface="Arial"/>
                <a:ea typeface="Arial"/>
                <a:cs typeface="Arial"/>
                <a:sym typeface="Arial"/>
              </a:rPr>
              <a:t>‹#›</a:t>
            </a:fld>
          </a:p>
        </p:txBody>
      </p:sp>
      <p:pic>
        <p:nvPicPr>
          <p:cNvPr id="116" name="Shape 116"/>
          <p:cNvPicPr preferRelativeResize="0"/>
          <p:nvPr/>
        </p:nvPicPr>
        <p:blipFill>
          <a:blip r:embed="rId3">
            <a:alphaModFix/>
          </a:blip>
          <a:stretch>
            <a:fillRect/>
          </a:stretch>
        </p:blipFill>
        <p:spPr>
          <a:xfrm>
            <a:off x="8161757" y="74600"/>
            <a:ext cx="982243" cy="599999"/>
          </a:xfrm>
          <a:prstGeom prst="rect">
            <a:avLst/>
          </a:prstGeom>
          <a:noFill/>
          <a:ln>
            <a:noFill/>
          </a:ln>
        </p:spPr>
      </p:pic>
      <p:pic>
        <p:nvPicPr>
          <p:cNvPr id="117" name="Shape 117"/>
          <p:cNvPicPr preferRelativeResize="0"/>
          <p:nvPr/>
        </p:nvPicPr>
        <p:blipFill rotWithShape="1">
          <a:blip r:embed="rId4">
            <a:alphaModFix/>
          </a:blip>
          <a:srcRect b="0" l="0" r="0" t="0"/>
          <a:stretch/>
        </p:blipFill>
        <p:spPr>
          <a:xfrm>
            <a:off x="293673" y="4525948"/>
            <a:ext cx="399900" cy="399900"/>
          </a:xfrm>
          <a:prstGeom prst="rect">
            <a:avLst/>
          </a:prstGeom>
          <a:noFill/>
          <a:ln>
            <a:noFill/>
          </a:ln>
        </p:spPr>
      </p:pic>
      <p:pic>
        <p:nvPicPr>
          <p:cNvPr id="118" name="Shape 118"/>
          <p:cNvPicPr preferRelativeResize="0"/>
          <p:nvPr/>
        </p:nvPicPr>
        <p:blipFill>
          <a:blip r:embed="rId5">
            <a:alphaModFix/>
          </a:blip>
          <a:stretch>
            <a:fillRect/>
          </a:stretch>
        </p:blipFill>
        <p:spPr>
          <a:xfrm>
            <a:off x="1408650" y="2310150"/>
            <a:ext cx="5943624" cy="2346174"/>
          </a:xfrm>
          <a:prstGeom prst="rect">
            <a:avLst/>
          </a:prstGeom>
          <a:noFill/>
          <a:ln>
            <a:noFill/>
          </a:ln>
        </p:spPr>
      </p:pic>
      <p:pic>
        <p:nvPicPr>
          <p:cNvPr id="119" name="Shape 119"/>
          <p:cNvPicPr preferRelativeResize="0"/>
          <p:nvPr/>
        </p:nvPicPr>
        <p:blipFill rotWithShape="1">
          <a:blip r:embed="rId6">
            <a:alphaModFix/>
          </a:blip>
          <a:srcRect b="14923" l="8215" r="63137" t="15472"/>
          <a:stretch/>
        </p:blipFill>
        <p:spPr>
          <a:xfrm>
            <a:off x="8089900" y="4384937"/>
            <a:ext cx="606093" cy="4818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x="0" y="0"/>
          <a:ext cx="0" cy="0"/>
          <a:chOff x="0" y="0"/>
          <a:chExt cx="0" cy="0"/>
        </a:xfrm>
      </p:grpSpPr>
      <p:sp>
        <p:nvSpPr>
          <p:cNvPr id="124" name="Shape 124"/>
          <p:cNvSpPr txBox="1"/>
          <p:nvPr>
            <p:ph type="title"/>
          </p:nvPr>
        </p:nvSpPr>
        <p:spPr>
          <a:xfrm>
            <a:off x="311700" y="445025"/>
            <a:ext cx="8520600" cy="572700"/>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accent1"/>
              </a:buClr>
              <a:buSzPct val="25000"/>
              <a:buFont typeface="Arial"/>
              <a:buNone/>
            </a:pPr>
            <a:r>
              <a:rPr lang="en-US"/>
              <a:t>what is swagger? interactive editor</a:t>
            </a:r>
          </a:p>
        </p:txBody>
      </p:sp>
      <p:sp>
        <p:nvSpPr>
          <p:cNvPr id="125" name="Shape 125"/>
          <p:cNvSpPr txBox="1"/>
          <p:nvPr/>
        </p:nvSpPr>
        <p:spPr>
          <a:xfrm>
            <a:off x="8537575" y="4822825"/>
            <a:ext cx="399900" cy="274499"/>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accent2"/>
              </a:buClr>
              <a:buSzPct val="25000"/>
              <a:buFont typeface="Arial"/>
              <a:buNone/>
            </a:pPr>
            <a:fld id="{00000000-1234-1234-1234-123412341234}" type="slidenum">
              <a:rPr b="0" i="0" lang="en-US" sz="900" u="none">
                <a:solidFill>
                  <a:schemeClr val="accent2"/>
                </a:solidFill>
                <a:latin typeface="Arial"/>
                <a:ea typeface="Arial"/>
                <a:cs typeface="Arial"/>
                <a:sym typeface="Arial"/>
              </a:rPr>
              <a:t>‹#›</a:t>
            </a:fld>
          </a:p>
        </p:txBody>
      </p:sp>
      <p:pic>
        <p:nvPicPr>
          <p:cNvPr id="126" name="Shape 126"/>
          <p:cNvPicPr preferRelativeResize="0"/>
          <p:nvPr/>
        </p:nvPicPr>
        <p:blipFill>
          <a:blip r:embed="rId3">
            <a:alphaModFix/>
          </a:blip>
          <a:stretch>
            <a:fillRect/>
          </a:stretch>
        </p:blipFill>
        <p:spPr>
          <a:xfrm>
            <a:off x="8161757" y="74600"/>
            <a:ext cx="982243" cy="599999"/>
          </a:xfrm>
          <a:prstGeom prst="rect">
            <a:avLst/>
          </a:prstGeom>
          <a:noFill/>
          <a:ln>
            <a:noFill/>
          </a:ln>
        </p:spPr>
      </p:pic>
      <p:pic>
        <p:nvPicPr>
          <p:cNvPr id="127" name="Shape 127"/>
          <p:cNvPicPr preferRelativeResize="0"/>
          <p:nvPr/>
        </p:nvPicPr>
        <p:blipFill rotWithShape="1">
          <a:blip r:embed="rId4">
            <a:alphaModFix/>
          </a:blip>
          <a:srcRect b="0" l="0" r="0" t="0"/>
          <a:stretch/>
        </p:blipFill>
        <p:spPr>
          <a:xfrm>
            <a:off x="293671" y="4325845"/>
            <a:ext cx="600000" cy="600000"/>
          </a:xfrm>
          <a:prstGeom prst="rect">
            <a:avLst/>
          </a:prstGeom>
          <a:noFill/>
          <a:ln>
            <a:noFill/>
          </a:ln>
        </p:spPr>
      </p:pic>
      <p:sp>
        <p:nvSpPr>
          <p:cNvPr id="128" name="Shape 128"/>
          <p:cNvSpPr txBox="1"/>
          <p:nvPr>
            <p:ph idx="4294967295" type="body"/>
          </p:nvPr>
        </p:nvSpPr>
        <p:spPr>
          <a:xfrm>
            <a:off x="592732" y="1153396"/>
            <a:ext cx="7770300" cy="3233999"/>
          </a:xfrm>
          <a:prstGeom prst="rect">
            <a:avLst/>
          </a:prstGeom>
        </p:spPr>
        <p:txBody>
          <a:bodyPr anchorCtr="0" anchor="t" bIns="91425" lIns="91425" rIns="91425" tIns="91425">
            <a:noAutofit/>
          </a:bodyPr>
          <a:lstStyle/>
          <a:p>
            <a:pPr lvl="0" rtl="0">
              <a:spcBef>
                <a:spcPts val="0"/>
              </a:spcBef>
              <a:buNone/>
            </a:pPr>
            <a:r>
              <a:t/>
            </a:r>
            <a:endParaRPr/>
          </a:p>
        </p:txBody>
      </p:sp>
      <p:pic>
        <p:nvPicPr>
          <p:cNvPr descr="Screen Shot 2015-09-04 at 2.48.58 PM.png" id="129" name="Shape 129"/>
          <p:cNvPicPr preferRelativeResize="0"/>
          <p:nvPr/>
        </p:nvPicPr>
        <p:blipFill>
          <a:blip r:embed="rId5">
            <a:alphaModFix/>
          </a:blip>
          <a:stretch>
            <a:fillRect/>
          </a:stretch>
        </p:blipFill>
        <p:spPr>
          <a:xfrm>
            <a:off x="761324" y="1098599"/>
            <a:ext cx="7497041" cy="3233999"/>
          </a:xfrm>
          <a:prstGeom prst="rect">
            <a:avLst/>
          </a:prstGeom>
          <a:noFill/>
          <a:ln>
            <a:noFill/>
          </a:ln>
        </p:spPr>
      </p:pic>
      <p:pic>
        <p:nvPicPr>
          <p:cNvPr id="130" name="Shape 130"/>
          <p:cNvPicPr preferRelativeResize="0"/>
          <p:nvPr/>
        </p:nvPicPr>
        <p:blipFill rotWithShape="1">
          <a:blip r:embed="rId6">
            <a:alphaModFix/>
          </a:blip>
          <a:srcRect b="14923" l="8215" r="63137" t="15472"/>
          <a:stretch/>
        </p:blipFill>
        <p:spPr>
          <a:xfrm>
            <a:off x="8089900" y="4384937"/>
            <a:ext cx="606093" cy="4818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 name="Shape 134"/>
        <p:cNvGrpSpPr/>
        <p:nvPr/>
      </p:nvGrpSpPr>
      <p:grpSpPr>
        <a:xfrm>
          <a:off x="0" y="0"/>
          <a:ext cx="0" cy="0"/>
          <a:chOff x="0" y="0"/>
          <a:chExt cx="0" cy="0"/>
        </a:xfrm>
      </p:grpSpPr>
      <p:sp>
        <p:nvSpPr>
          <p:cNvPr id="135" name="Shape 135"/>
          <p:cNvSpPr txBox="1"/>
          <p:nvPr>
            <p:ph type="title"/>
          </p:nvPr>
        </p:nvSpPr>
        <p:spPr>
          <a:xfrm>
            <a:off x="311700" y="445025"/>
            <a:ext cx="8520600" cy="572700"/>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accent1"/>
              </a:buClr>
              <a:buSzPct val="25000"/>
              <a:buFont typeface="Arial"/>
              <a:buNone/>
            </a:pPr>
            <a:r>
              <a:rPr lang="en-US"/>
              <a:t>what is swagger? spec details</a:t>
            </a:r>
          </a:p>
        </p:txBody>
      </p:sp>
      <p:sp>
        <p:nvSpPr>
          <p:cNvPr id="136" name="Shape 136"/>
          <p:cNvSpPr txBox="1"/>
          <p:nvPr/>
        </p:nvSpPr>
        <p:spPr>
          <a:xfrm>
            <a:off x="8537575" y="4822825"/>
            <a:ext cx="399900" cy="274499"/>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accent2"/>
              </a:buClr>
              <a:buSzPct val="25000"/>
              <a:buFont typeface="Arial"/>
              <a:buNone/>
            </a:pPr>
            <a:fld id="{00000000-1234-1234-1234-123412341234}" type="slidenum">
              <a:rPr b="0" i="0" lang="en-US" sz="900" u="none">
                <a:solidFill>
                  <a:schemeClr val="accent2"/>
                </a:solidFill>
                <a:latin typeface="Arial"/>
                <a:ea typeface="Arial"/>
                <a:cs typeface="Arial"/>
                <a:sym typeface="Arial"/>
              </a:rPr>
              <a:t>‹#›</a:t>
            </a:fld>
          </a:p>
        </p:txBody>
      </p:sp>
      <p:pic>
        <p:nvPicPr>
          <p:cNvPr id="137" name="Shape 137"/>
          <p:cNvPicPr preferRelativeResize="0"/>
          <p:nvPr/>
        </p:nvPicPr>
        <p:blipFill>
          <a:blip r:embed="rId3">
            <a:alphaModFix/>
          </a:blip>
          <a:stretch>
            <a:fillRect/>
          </a:stretch>
        </p:blipFill>
        <p:spPr>
          <a:xfrm>
            <a:off x="8161757" y="74600"/>
            <a:ext cx="982243" cy="599999"/>
          </a:xfrm>
          <a:prstGeom prst="rect">
            <a:avLst/>
          </a:prstGeom>
          <a:noFill/>
          <a:ln>
            <a:noFill/>
          </a:ln>
        </p:spPr>
      </p:pic>
      <p:pic>
        <p:nvPicPr>
          <p:cNvPr id="138" name="Shape 138"/>
          <p:cNvPicPr preferRelativeResize="0"/>
          <p:nvPr/>
        </p:nvPicPr>
        <p:blipFill rotWithShape="1">
          <a:blip r:embed="rId4">
            <a:alphaModFix/>
          </a:blip>
          <a:srcRect b="0" l="0" r="0" t="0"/>
          <a:stretch/>
        </p:blipFill>
        <p:spPr>
          <a:xfrm>
            <a:off x="293671" y="4325845"/>
            <a:ext cx="600000" cy="600000"/>
          </a:xfrm>
          <a:prstGeom prst="rect">
            <a:avLst/>
          </a:prstGeom>
          <a:noFill/>
          <a:ln>
            <a:noFill/>
          </a:ln>
        </p:spPr>
      </p:pic>
      <p:pic>
        <p:nvPicPr>
          <p:cNvPr id="139" name="Shape 139"/>
          <p:cNvPicPr preferRelativeResize="0"/>
          <p:nvPr/>
        </p:nvPicPr>
        <p:blipFill rotWithShape="1">
          <a:blip r:embed="rId5">
            <a:alphaModFix/>
          </a:blip>
          <a:srcRect b="0" l="0" r="0" t="0"/>
          <a:stretch/>
        </p:blipFill>
        <p:spPr>
          <a:xfrm>
            <a:off x="709350" y="1071900"/>
            <a:ext cx="3959700" cy="3399300"/>
          </a:xfrm>
          <a:prstGeom prst="rect">
            <a:avLst/>
          </a:prstGeom>
          <a:noFill/>
          <a:ln>
            <a:noFill/>
          </a:ln>
        </p:spPr>
      </p:pic>
      <p:pic>
        <p:nvPicPr>
          <p:cNvPr id="140" name="Shape 140"/>
          <p:cNvPicPr preferRelativeResize="0"/>
          <p:nvPr/>
        </p:nvPicPr>
        <p:blipFill rotWithShape="1">
          <a:blip r:embed="rId6">
            <a:alphaModFix/>
          </a:blip>
          <a:srcRect b="14923" l="8215" r="63137" t="15472"/>
          <a:stretch/>
        </p:blipFill>
        <p:spPr>
          <a:xfrm>
            <a:off x="8089900" y="4384937"/>
            <a:ext cx="606093" cy="481824"/>
          </a:xfrm>
          <a:prstGeom prst="rect">
            <a:avLst/>
          </a:prstGeom>
          <a:noFill/>
          <a:ln>
            <a:noFill/>
          </a:ln>
        </p:spPr>
      </p:pic>
      <p:pic>
        <p:nvPicPr>
          <p:cNvPr id="141" name="Shape 141"/>
          <p:cNvPicPr preferRelativeResize="0"/>
          <p:nvPr/>
        </p:nvPicPr>
        <p:blipFill rotWithShape="1">
          <a:blip r:embed="rId7">
            <a:alphaModFix/>
          </a:blip>
          <a:srcRect b="0" l="0" r="0" t="0"/>
          <a:stretch/>
        </p:blipFill>
        <p:spPr>
          <a:xfrm>
            <a:off x="5115826" y="1071900"/>
            <a:ext cx="3281700" cy="3489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5" name="Shape 145"/>
        <p:cNvGrpSpPr/>
        <p:nvPr/>
      </p:nvGrpSpPr>
      <p:grpSpPr>
        <a:xfrm>
          <a:off x="0" y="0"/>
          <a:ext cx="0" cy="0"/>
          <a:chOff x="0" y="0"/>
          <a:chExt cx="0" cy="0"/>
        </a:xfrm>
      </p:grpSpPr>
      <p:sp>
        <p:nvSpPr>
          <p:cNvPr id="146" name="Shape 146"/>
          <p:cNvSpPr txBox="1"/>
          <p:nvPr>
            <p:ph type="title"/>
          </p:nvPr>
        </p:nvSpPr>
        <p:spPr>
          <a:xfrm>
            <a:off x="311700" y="445025"/>
            <a:ext cx="8520600" cy="572700"/>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accent1"/>
              </a:buClr>
              <a:buSzPct val="25000"/>
              <a:buFont typeface="Arial"/>
              <a:buNone/>
            </a:pPr>
            <a:r>
              <a:rPr lang="en-US"/>
              <a:t>An ecosystem of tooling</a:t>
            </a:r>
          </a:p>
        </p:txBody>
      </p:sp>
      <p:sp>
        <p:nvSpPr>
          <p:cNvPr id="147" name="Shape 147"/>
          <p:cNvSpPr txBox="1"/>
          <p:nvPr/>
        </p:nvSpPr>
        <p:spPr>
          <a:xfrm>
            <a:off x="8537575" y="4822825"/>
            <a:ext cx="399900" cy="274500"/>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accent2"/>
              </a:buClr>
              <a:buSzPct val="25000"/>
              <a:buFont typeface="Arial"/>
              <a:buNone/>
            </a:pPr>
            <a:fld id="{00000000-1234-1234-1234-123412341234}" type="slidenum">
              <a:rPr b="0" i="0" lang="en-US" sz="900" u="none">
                <a:solidFill>
                  <a:schemeClr val="accent2"/>
                </a:solidFill>
                <a:latin typeface="Arial"/>
                <a:ea typeface="Arial"/>
                <a:cs typeface="Arial"/>
                <a:sym typeface="Arial"/>
              </a:rPr>
              <a:t>‹#›</a:t>
            </a:fld>
          </a:p>
        </p:txBody>
      </p:sp>
      <p:pic>
        <p:nvPicPr>
          <p:cNvPr id="148" name="Shape 148"/>
          <p:cNvPicPr preferRelativeResize="0"/>
          <p:nvPr/>
        </p:nvPicPr>
        <p:blipFill>
          <a:blip r:embed="rId3">
            <a:alphaModFix/>
          </a:blip>
          <a:stretch>
            <a:fillRect/>
          </a:stretch>
        </p:blipFill>
        <p:spPr>
          <a:xfrm>
            <a:off x="8161757" y="74600"/>
            <a:ext cx="982243" cy="599999"/>
          </a:xfrm>
          <a:prstGeom prst="rect">
            <a:avLst/>
          </a:prstGeom>
          <a:noFill/>
          <a:ln>
            <a:noFill/>
          </a:ln>
        </p:spPr>
      </p:pic>
      <p:pic>
        <p:nvPicPr>
          <p:cNvPr id="149" name="Shape 149"/>
          <p:cNvPicPr preferRelativeResize="0"/>
          <p:nvPr/>
        </p:nvPicPr>
        <p:blipFill rotWithShape="1">
          <a:blip r:embed="rId4">
            <a:alphaModFix/>
          </a:blip>
          <a:srcRect b="0" l="0" r="0" t="0"/>
          <a:stretch/>
        </p:blipFill>
        <p:spPr>
          <a:xfrm>
            <a:off x="293671" y="4325845"/>
            <a:ext cx="600000" cy="600000"/>
          </a:xfrm>
          <a:prstGeom prst="rect">
            <a:avLst/>
          </a:prstGeom>
          <a:noFill/>
          <a:ln>
            <a:noFill/>
          </a:ln>
        </p:spPr>
      </p:pic>
      <p:pic>
        <p:nvPicPr>
          <p:cNvPr id="150" name="Shape 150"/>
          <p:cNvPicPr preferRelativeResize="0"/>
          <p:nvPr/>
        </p:nvPicPr>
        <p:blipFill rotWithShape="1">
          <a:blip r:embed="rId5">
            <a:alphaModFix/>
          </a:blip>
          <a:srcRect b="14923" l="8215" r="63137" t="15472"/>
          <a:stretch/>
        </p:blipFill>
        <p:spPr>
          <a:xfrm>
            <a:off x="8089900" y="4384937"/>
            <a:ext cx="606093" cy="481824"/>
          </a:xfrm>
          <a:prstGeom prst="rect">
            <a:avLst/>
          </a:prstGeom>
          <a:noFill/>
          <a:ln>
            <a:noFill/>
          </a:ln>
        </p:spPr>
      </p:pic>
      <p:pic>
        <p:nvPicPr>
          <p:cNvPr id="151" name="Shape 151"/>
          <p:cNvPicPr preferRelativeResize="0"/>
          <p:nvPr/>
        </p:nvPicPr>
        <p:blipFill>
          <a:blip r:embed="rId6">
            <a:alphaModFix/>
          </a:blip>
          <a:stretch>
            <a:fillRect/>
          </a:stretch>
        </p:blipFill>
        <p:spPr>
          <a:xfrm>
            <a:off x="1193549" y="1100275"/>
            <a:ext cx="6756898" cy="37664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