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5" r:id="rId2"/>
    <p:sldId id="326" r:id="rId3"/>
    <p:sldId id="329" r:id="rId4"/>
    <p:sldId id="330" r:id="rId5"/>
    <p:sldId id="331" r:id="rId6"/>
    <p:sldId id="332" r:id="rId7"/>
    <p:sldId id="348" r:id="rId8"/>
    <p:sldId id="333" r:id="rId9"/>
    <p:sldId id="334" r:id="rId10"/>
    <p:sldId id="335" r:id="rId11"/>
    <p:sldId id="336" r:id="rId12"/>
    <p:sldId id="346" r:id="rId13"/>
    <p:sldId id="337" r:id="rId14"/>
    <p:sldId id="340" r:id="rId15"/>
    <p:sldId id="338" r:id="rId16"/>
    <p:sldId id="339" r:id="rId17"/>
    <p:sldId id="349" r:id="rId18"/>
    <p:sldId id="341" r:id="rId19"/>
    <p:sldId id="347" r:id="rId20"/>
    <p:sldId id="342" r:id="rId21"/>
    <p:sldId id="343" r:id="rId22"/>
    <p:sldId id="350" r:id="rId23"/>
    <p:sldId id="351" r:id="rId24"/>
    <p:sldId id="344" r:id="rId25"/>
    <p:sldId id="345" r:id="rId26"/>
    <p:sldId id="352" r:id="rId27"/>
    <p:sldId id="261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19" autoAdjust="0"/>
  </p:normalViewPr>
  <p:slideViewPr>
    <p:cSldViewPr snapToGrid="0">
      <p:cViewPr varScale="1">
        <p:scale>
          <a:sx n="68" d="100"/>
          <a:sy n="68" d="100"/>
        </p:scale>
        <p:origin x="13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8A5CF-FAB2-4279-A1BE-6DF4D890A4A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3DB033A-7868-4439-BCD5-B633DE955FF5}">
      <dgm:prSet phldrT="[Testo]"/>
      <dgm:spPr/>
      <dgm:t>
        <a:bodyPr/>
        <a:lstStyle/>
        <a:p>
          <a:r>
            <a:rPr lang="it-IT" dirty="0" smtClean="0"/>
            <a:t>Server</a:t>
          </a:r>
          <a:endParaRPr lang="it-IT" dirty="0"/>
        </a:p>
      </dgm:t>
    </dgm:pt>
    <dgm:pt modelId="{0587D23C-8757-47F3-8C1E-A0C559DE6355}" type="parTrans" cxnId="{0EF8F813-2138-4C0C-B50C-1EB897B819E3}">
      <dgm:prSet/>
      <dgm:spPr/>
      <dgm:t>
        <a:bodyPr/>
        <a:lstStyle/>
        <a:p>
          <a:endParaRPr lang="it-IT"/>
        </a:p>
      </dgm:t>
    </dgm:pt>
    <dgm:pt modelId="{C95C7098-A8B2-43A4-8771-8A9DA4E98325}" type="sibTrans" cxnId="{0EF8F813-2138-4C0C-B50C-1EB897B819E3}">
      <dgm:prSet/>
      <dgm:spPr/>
      <dgm:t>
        <a:bodyPr/>
        <a:lstStyle/>
        <a:p>
          <a:endParaRPr lang="it-IT"/>
        </a:p>
      </dgm:t>
    </dgm:pt>
    <dgm:pt modelId="{85DBB410-930F-47B6-97D1-271DE8D44DF5}">
      <dgm:prSet phldrT="[Testo]"/>
      <dgm:spPr/>
      <dgm:t>
        <a:bodyPr/>
        <a:lstStyle/>
        <a:p>
          <a:r>
            <a:rPr lang="it-IT" dirty="0" smtClean="0"/>
            <a:t>Browser</a:t>
          </a:r>
          <a:endParaRPr lang="it-IT" dirty="0"/>
        </a:p>
      </dgm:t>
    </dgm:pt>
    <dgm:pt modelId="{7C6AEC50-7D4F-4A73-9276-2905BD8CD996}" type="parTrans" cxnId="{79B1190E-B18F-4791-9385-C07FE0E82E84}">
      <dgm:prSet/>
      <dgm:spPr/>
      <dgm:t>
        <a:bodyPr/>
        <a:lstStyle/>
        <a:p>
          <a:endParaRPr lang="it-IT"/>
        </a:p>
      </dgm:t>
    </dgm:pt>
    <dgm:pt modelId="{FB22E1CE-0FEE-40FA-A063-5030485540D6}" type="sibTrans" cxnId="{79B1190E-B18F-4791-9385-C07FE0E82E84}">
      <dgm:prSet/>
      <dgm:spPr/>
      <dgm:t>
        <a:bodyPr/>
        <a:lstStyle/>
        <a:p>
          <a:endParaRPr lang="it-IT"/>
        </a:p>
      </dgm:t>
    </dgm:pt>
    <dgm:pt modelId="{588BC856-4D25-48CF-B34A-921B91337B60}" type="pres">
      <dgm:prSet presAssocID="{8878A5CF-FAB2-4279-A1BE-6DF4D890A4A8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it-IT"/>
        </a:p>
      </dgm:t>
    </dgm:pt>
    <dgm:pt modelId="{1E0221A8-D099-48E4-8313-93BF25BA0C96}" type="pres">
      <dgm:prSet presAssocID="{8878A5CF-FAB2-4279-A1BE-6DF4D890A4A8}" presName="arrowNode" presStyleLbl="node1" presStyleIdx="0" presStyleCnt="1"/>
      <dgm:spPr>
        <a:solidFill>
          <a:srgbClr val="92D050"/>
        </a:solidFill>
      </dgm:spPr>
    </dgm:pt>
    <dgm:pt modelId="{F47174EE-921E-4AE7-9BD3-76E55B77675F}" type="pres">
      <dgm:prSet presAssocID="{B3DB033A-7868-4439-BCD5-B633DE955FF5}" presName="txNode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A7FEB0-41F8-44CC-AF4B-9B22D5A2D6EB}" type="pres">
      <dgm:prSet presAssocID="{85DBB410-930F-47B6-97D1-271DE8D44DF5}" presName="txNode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9B1190E-B18F-4791-9385-C07FE0E82E84}" srcId="{8878A5CF-FAB2-4279-A1BE-6DF4D890A4A8}" destId="{85DBB410-930F-47B6-97D1-271DE8D44DF5}" srcOrd="1" destOrd="0" parTransId="{7C6AEC50-7D4F-4A73-9276-2905BD8CD996}" sibTransId="{FB22E1CE-0FEE-40FA-A063-5030485540D6}"/>
    <dgm:cxn modelId="{0EF8F813-2138-4C0C-B50C-1EB897B819E3}" srcId="{8878A5CF-FAB2-4279-A1BE-6DF4D890A4A8}" destId="{B3DB033A-7868-4439-BCD5-B633DE955FF5}" srcOrd="0" destOrd="0" parTransId="{0587D23C-8757-47F3-8C1E-A0C559DE6355}" sibTransId="{C95C7098-A8B2-43A4-8771-8A9DA4E98325}"/>
    <dgm:cxn modelId="{8C6DC3ED-C875-4050-B478-4CE4A64FC67A}" type="presOf" srcId="{8878A5CF-FAB2-4279-A1BE-6DF4D890A4A8}" destId="{588BC856-4D25-48CF-B34A-921B91337B60}" srcOrd="0" destOrd="0" presId="urn:microsoft.com/office/officeart/2009/3/layout/DescendingProcess"/>
    <dgm:cxn modelId="{3B7D4D95-2A3E-4FDD-B85B-B8C346D3D257}" type="presOf" srcId="{B3DB033A-7868-4439-BCD5-B633DE955FF5}" destId="{F47174EE-921E-4AE7-9BD3-76E55B77675F}" srcOrd="0" destOrd="0" presId="urn:microsoft.com/office/officeart/2009/3/layout/DescendingProcess"/>
    <dgm:cxn modelId="{D448A07A-9CA0-4DA7-9A03-089A38078B98}" type="presOf" srcId="{85DBB410-930F-47B6-97D1-271DE8D44DF5}" destId="{F0A7FEB0-41F8-44CC-AF4B-9B22D5A2D6EB}" srcOrd="0" destOrd="0" presId="urn:microsoft.com/office/officeart/2009/3/layout/DescendingProcess"/>
    <dgm:cxn modelId="{20C708A9-F5E1-4323-A339-548DD5D0BF49}" type="presParOf" srcId="{588BC856-4D25-48CF-B34A-921B91337B60}" destId="{1E0221A8-D099-48E4-8313-93BF25BA0C96}" srcOrd="0" destOrd="0" presId="urn:microsoft.com/office/officeart/2009/3/layout/DescendingProcess"/>
    <dgm:cxn modelId="{4EB2995B-3912-496A-ADD3-F293CE287211}" type="presParOf" srcId="{588BC856-4D25-48CF-B34A-921B91337B60}" destId="{F47174EE-921E-4AE7-9BD3-76E55B77675F}" srcOrd="1" destOrd="0" presId="urn:microsoft.com/office/officeart/2009/3/layout/DescendingProcess"/>
    <dgm:cxn modelId="{7C215F65-3686-498D-9477-40595BA01C21}" type="presParOf" srcId="{588BC856-4D25-48CF-B34A-921B91337B60}" destId="{F0A7FEB0-41F8-44CC-AF4B-9B22D5A2D6EB}" srcOrd="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128EAC-2792-414C-AEC6-C5036CC47A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C1D6BFA-399B-4CDF-A7BB-069E39C4CD79}">
      <dgm:prSet phldrT="[Testo]"/>
      <dgm:spPr/>
      <dgm:t>
        <a:bodyPr/>
        <a:lstStyle/>
        <a:p>
          <a:r>
            <a:rPr lang="it-IT" dirty="0" err="1" smtClean="0"/>
            <a:t>App</a:t>
          </a:r>
          <a:endParaRPr lang="it-IT" dirty="0"/>
        </a:p>
      </dgm:t>
    </dgm:pt>
    <dgm:pt modelId="{936E751D-2F93-40E3-9407-EFB14CCBF27D}" type="parTrans" cxnId="{A189043A-C4B4-4A68-AF30-CB550F711286}">
      <dgm:prSet/>
      <dgm:spPr/>
      <dgm:t>
        <a:bodyPr/>
        <a:lstStyle/>
        <a:p>
          <a:endParaRPr lang="it-IT"/>
        </a:p>
      </dgm:t>
    </dgm:pt>
    <dgm:pt modelId="{7E6B7E70-5C22-47F6-BEB8-CE601E0DB8BC}" type="sibTrans" cxnId="{A189043A-C4B4-4A68-AF30-CB550F711286}">
      <dgm:prSet/>
      <dgm:spPr/>
      <dgm:t>
        <a:bodyPr/>
        <a:lstStyle/>
        <a:p>
          <a:endParaRPr lang="it-IT"/>
        </a:p>
      </dgm:t>
    </dgm:pt>
    <dgm:pt modelId="{D37E5308-8D89-4021-9724-61366A5A9769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A1D561ED-7584-4FB6-91A5-96315579E9D4}" type="parTrans" cxnId="{CC24BB8C-4DD5-43CB-B235-D309E8C05592}">
      <dgm:prSet/>
      <dgm:spPr/>
      <dgm:t>
        <a:bodyPr/>
        <a:lstStyle/>
        <a:p>
          <a:endParaRPr lang="it-IT"/>
        </a:p>
      </dgm:t>
    </dgm:pt>
    <dgm:pt modelId="{1C09F630-7356-4FD1-9425-6A08305D9DFA}" type="sibTrans" cxnId="{CC24BB8C-4DD5-43CB-B235-D309E8C05592}">
      <dgm:prSet/>
      <dgm:spPr/>
      <dgm:t>
        <a:bodyPr/>
        <a:lstStyle/>
        <a:p>
          <a:endParaRPr lang="it-IT"/>
        </a:p>
      </dgm:t>
    </dgm:pt>
    <dgm:pt modelId="{348E3C8F-8F20-493D-AC13-F37654195EC8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DA72247B-5789-42C8-B5BF-084093F20DA1}" type="parTrans" cxnId="{A62D4CC2-236C-4BF6-A2F8-ED54983CE0AE}">
      <dgm:prSet/>
      <dgm:spPr/>
      <dgm:t>
        <a:bodyPr/>
        <a:lstStyle/>
        <a:p>
          <a:endParaRPr lang="it-IT"/>
        </a:p>
      </dgm:t>
    </dgm:pt>
    <dgm:pt modelId="{06400711-B23F-4357-884F-7DAD2649DF7A}" type="sibTrans" cxnId="{A62D4CC2-236C-4BF6-A2F8-ED54983CE0AE}">
      <dgm:prSet/>
      <dgm:spPr/>
      <dgm:t>
        <a:bodyPr/>
        <a:lstStyle/>
        <a:p>
          <a:endParaRPr lang="it-IT"/>
        </a:p>
      </dgm:t>
    </dgm:pt>
    <dgm:pt modelId="{5C413FD6-B7BE-4B47-AE45-C25A47DA5403}">
      <dgm:prSet phldrT="[Testo]"/>
      <dgm:spPr/>
      <dgm:t>
        <a:bodyPr/>
        <a:lstStyle/>
        <a:p>
          <a:r>
            <a:rPr lang="it-IT" dirty="0" smtClean="0"/>
            <a:t>dll1</a:t>
          </a:r>
          <a:endParaRPr lang="it-IT" dirty="0"/>
        </a:p>
      </dgm:t>
    </dgm:pt>
    <dgm:pt modelId="{E19C4C57-6B24-4759-9170-641552D9BED6}" type="parTrans" cxnId="{BB2EB24C-5269-4FB3-A48D-0AF3FC923CE8}">
      <dgm:prSet/>
      <dgm:spPr/>
      <dgm:t>
        <a:bodyPr/>
        <a:lstStyle/>
        <a:p>
          <a:endParaRPr lang="it-IT"/>
        </a:p>
      </dgm:t>
    </dgm:pt>
    <dgm:pt modelId="{0B1E3E0F-7226-4707-8911-4019107CE793}" type="sibTrans" cxnId="{BB2EB24C-5269-4FB3-A48D-0AF3FC923CE8}">
      <dgm:prSet/>
      <dgm:spPr/>
      <dgm:t>
        <a:bodyPr/>
        <a:lstStyle/>
        <a:p>
          <a:endParaRPr lang="it-IT"/>
        </a:p>
      </dgm:t>
    </dgm:pt>
    <dgm:pt modelId="{59867B4F-FA26-43C4-9D62-8960C3722393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7FB8887F-82B1-4731-85C1-366F394D5FE5}" type="parTrans" cxnId="{DB02ED09-9D80-46BB-A42A-AC1800D3D9D1}">
      <dgm:prSet/>
      <dgm:spPr/>
      <dgm:t>
        <a:bodyPr/>
        <a:lstStyle/>
        <a:p>
          <a:endParaRPr lang="it-IT"/>
        </a:p>
      </dgm:t>
    </dgm:pt>
    <dgm:pt modelId="{66EFE799-1676-4BC0-9EEB-0F6F7E24EEB0}" type="sibTrans" cxnId="{DB02ED09-9D80-46BB-A42A-AC1800D3D9D1}">
      <dgm:prSet/>
      <dgm:spPr/>
      <dgm:t>
        <a:bodyPr/>
        <a:lstStyle/>
        <a:p>
          <a:endParaRPr lang="it-IT"/>
        </a:p>
      </dgm:t>
    </dgm:pt>
    <dgm:pt modelId="{4ADA8257-5D8E-4137-948C-5DB0CB236144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1F70EB48-F56E-45D3-8E84-66451E79C487}" type="parTrans" cxnId="{D2D954FF-248B-427B-990D-83C63DCD2A0D}">
      <dgm:prSet/>
      <dgm:spPr/>
      <dgm:t>
        <a:bodyPr/>
        <a:lstStyle/>
        <a:p>
          <a:endParaRPr lang="it-IT"/>
        </a:p>
      </dgm:t>
    </dgm:pt>
    <dgm:pt modelId="{9EAA6D60-C4C0-4785-ADC9-5B0CFD1F3685}" type="sibTrans" cxnId="{D2D954FF-248B-427B-990D-83C63DCD2A0D}">
      <dgm:prSet/>
      <dgm:spPr/>
      <dgm:t>
        <a:bodyPr/>
        <a:lstStyle/>
        <a:p>
          <a:endParaRPr lang="it-IT"/>
        </a:p>
      </dgm:t>
    </dgm:pt>
    <dgm:pt modelId="{0E95ABBF-71C8-4527-9638-DD303596562B}">
      <dgm:prSet phldrT="[Testo]"/>
      <dgm:spPr/>
      <dgm:t>
        <a:bodyPr/>
        <a:lstStyle/>
        <a:p>
          <a:r>
            <a:rPr lang="it-IT" dirty="0" smtClean="0"/>
            <a:t>dll2</a:t>
          </a:r>
          <a:endParaRPr lang="it-IT" dirty="0"/>
        </a:p>
      </dgm:t>
    </dgm:pt>
    <dgm:pt modelId="{39A6D250-7EFE-4C0A-863A-FFEDB8707324}" type="parTrans" cxnId="{E8E14487-98DB-4703-8E66-CFE738C43AB8}">
      <dgm:prSet/>
      <dgm:spPr/>
      <dgm:t>
        <a:bodyPr/>
        <a:lstStyle/>
        <a:p>
          <a:endParaRPr lang="it-IT"/>
        </a:p>
      </dgm:t>
    </dgm:pt>
    <dgm:pt modelId="{44123D81-2402-48CA-B6C6-501219D222C2}" type="sibTrans" cxnId="{E8E14487-98DB-4703-8E66-CFE738C43AB8}">
      <dgm:prSet/>
      <dgm:spPr/>
      <dgm:t>
        <a:bodyPr/>
        <a:lstStyle/>
        <a:p>
          <a:endParaRPr lang="it-IT"/>
        </a:p>
      </dgm:t>
    </dgm:pt>
    <dgm:pt modelId="{4735BDB6-F2A8-40BC-AAF8-D5AC94C2E2DF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8D81435F-B141-4B85-B010-E86778924B5F}" type="parTrans" cxnId="{B7AFC691-B746-45EB-A4A4-DA96B389AC48}">
      <dgm:prSet/>
      <dgm:spPr/>
      <dgm:t>
        <a:bodyPr/>
        <a:lstStyle/>
        <a:p>
          <a:endParaRPr lang="it-IT"/>
        </a:p>
      </dgm:t>
    </dgm:pt>
    <dgm:pt modelId="{91276137-1AE9-4688-9C95-681997AFF68E}" type="sibTrans" cxnId="{B7AFC691-B746-45EB-A4A4-DA96B389AC48}">
      <dgm:prSet/>
      <dgm:spPr/>
      <dgm:t>
        <a:bodyPr/>
        <a:lstStyle/>
        <a:p>
          <a:endParaRPr lang="it-IT"/>
        </a:p>
      </dgm:t>
    </dgm:pt>
    <dgm:pt modelId="{736E2ACF-36E9-468A-9F80-DF954A869B73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077737CA-1518-4D9D-A117-0DBBFA1E1A7F}" type="parTrans" cxnId="{8D0C875F-DF31-4AD3-B9F0-DC03A0A41D85}">
      <dgm:prSet/>
      <dgm:spPr/>
      <dgm:t>
        <a:bodyPr/>
        <a:lstStyle/>
        <a:p>
          <a:endParaRPr lang="it-IT"/>
        </a:p>
      </dgm:t>
    </dgm:pt>
    <dgm:pt modelId="{B575A5BD-6EB4-43F0-868B-1576B84212B1}" type="sibTrans" cxnId="{8D0C875F-DF31-4AD3-B9F0-DC03A0A41D85}">
      <dgm:prSet/>
      <dgm:spPr/>
      <dgm:t>
        <a:bodyPr/>
        <a:lstStyle/>
        <a:p>
          <a:endParaRPr lang="it-IT"/>
        </a:p>
      </dgm:t>
    </dgm:pt>
    <dgm:pt modelId="{497D2399-C0C4-4BFC-AD83-01200D148B0C}" type="pres">
      <dgm:prSet presAssocID="{05128EAC-2792-414C-AEC6-C5036CC47A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336A665-7112-4547-88E9-77DBEE3F7210}" type="pres">
      <dgm:prSet presAssocID="{9C1D6BFA-399B-4CDF-A7BB-069E39C4CD79}" presName="composite" presStyleCnt="0"/>
      <dgm:spPr/>
    </dgm:pt>
    <dgm:pt modelId="{A8750CFC-2F1C-4170-8175-E62332F6BF40}" type="pres">
      <dgm:prSet presAssocID="{9C1D6BFA-399B-4CDF-A7BB-069E39C4CD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37623B0-B7B6-45D5-AE38-9AEBF8F265A5}" type="pres">
      <dgm:prSet presAssocID="{9C1D6BFA-399B-4CDF-A7BB-069E39C4CD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0008D1C-6048-4477-9BE8-9A0AC6F76060}" type="pres">
      <dgm:prSet presAssocID="{7E6B7E70-5C22-47F6-BEB8-CE601E0DB8BC}" presName="space" presStyleCnt="0"/>
      <dgm:spPr/>
    </dgm:pt>
    <dgm:pt modelId="{CB8EC3EE-FCE7-4B70-AAA1-0B6A581C7FF9}" type="pres">
      <dgm:prSet presAssocID="{5C413FD6-B7BE-4B47-AE45-C25A47DA5403}" presName="composite" presStyleCnt="0"/>
      <dgm:spPr/>
    </dgm:pt>
    <dgm:pt modelId="{FC42E8E2-89BD-4E27-89B0-CB7ECDB92F1B}" type="pres">
      <dgm:prSet presAssocID="{5C413FD6-B7BE-4B47-AE45-C25A47DA540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6805A-DDDA-4A7D-AD0C-5DEFCCDC959E}" type="pres">
      <dgm:prSet presAssocID="{5C413FD6-B7BE-4B47-AE45-C25A47DA540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4B4D2F1-FD4F-4E48-A291-574BD95F29F0}" type="pres">
      <dgm:prSet presAssocID="{0B1E3E0F-7226-4707-8911-4019107CE793}" presName="space" presStyleCnt="0"/>
      <dgm:spPr/>
    </dgm:pt>
    <dgm:pt modelId="{C58E51BB-726A-486F-97FD-A9235CA0CC8F}" type="pres">
      <dgm:prSet presAssocID="{0E95ABBF-71C8-4527-9638-DD303596562B}" presName="composite" presStyleCnt="0"/>
      <dgm:spPr/>
    </dgm:pt>
    <dgm:pt modelId="{CAC34998-AD36-43AB-A58C-4C749C28408F}" type="pres">
      <dgm:prSet presAssocID="{0E95ABBF-71C8-4527-9638-DD303596562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50709B9-26B9-4F84-A832-1F0990C5EA9A}" type="pres">
      <dgm:prSet presAssocID="{0E95ABBF-71C8-4527-9638-DD303596562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10E2CA2-F7FA-4CA8-A46E-39EE5622D4F7}" type="presOf" srcId="{348E3C8F-8F20-493D-AC13-F37654195EC8}" destId="{C37623B0-B7B6-45D5-AE38-9AEBF8F265A5}" srcOrd="0" destOrd="1" presId="urn:microsoft.com/office/officeart/2005/8/layout/hList1"/>
    <dgm:cxn modelId="{5B159DE7-DCB7-4841-B6DE-1493475C377A}" type="presOf" srcId="{05128EAC-2792-414C-AEC6-C5036CC47A76}" destId="{497D2399-C0C4-4BFC-AD83-01200D148B0C}" srcOrd="0" destOrd="0" presId="urn:microsoft.com/office/officeart/2005/8/layout/hList1"/>
    <dgm:cxn modelId="{B21F6456-139C-4C8D-9E98-75CB26025BD5}" type="presOf" srcId="{59867B4F-FA26-43C4-9D62-8960C3722393}" destId="{20A6805A-DDDA-4A7D-AD0C-5DEFCCDC959E}" srcOrd="0" destOrd="0" presId="urn:microsoft.com/office/officeart/2005/8/layout/hList1"/>
    <dgm:cxn modelId="{D2D954FF-248B-427B-990D-83C63DCD2A0D}" srcId="{5C413FD6-B7BE-4B47-AE45-C25A47DA5403}" destId="{4ADA8257-5D8E-4137-948C-5DB0CB236144}" srcOrd="1" destOrd="0" parTransId="{1F70EB48-F56E-45D3-8E84-66451E79C487}" sibTransId="{9EAA6D60-C4C0-4785-ADC9-5B0CFD1F3685}"/>
    <dgm:cxn modelId="{5EA6C2E2-537C-46EA-A499-6F50D98E760E}" type="presOf" srcId="{5C413FD6-B7BE-4B47-AE45-C25A47DA5403}" destId="{FC42E8E2-89BD-4E27-89B0-CB7ECDB92F1B}" srcOrd="0" destOrd="0" presId="urn:microsoft.com/office/officeart/2005/8/layout/hList1"/>
    <dgm:cxn modelId="{17C49532-F7AF-44B0-9CE2-C3F95DE4D429}" type="presOf" srcId="{D37E5308-8D89-4021-9724-61366A5A9769}" destId="{C37623B0-B7B6-45D5-AE38-9AEBF8F265A5}" srcOrd="0" destOrd="0" presId="urn:microsoft.com/office/officeart/2005/8/layout/hList1"/>
    <dgm:cxn modelId="{EB4773F5-5E85-4F11-8305-98B1746135B1}" type="presOf" srcId="{9C1D6BFA-399B-4CDF-A7BB-069E39C4CD79}" destId="{A8750CFC-2F1C-4170-8175-E62332F6BF40}" srcOrd="0" destOrd="0" presId="urn:microsoft.com/office/officeart/2005/8/layout/hList1"/>
    <dgm:cxn modelId="{A62D4CC2-236C-4BF6-A2F8-ED54983CE0AE}" srcId="{9C1D6BFA-399B-4CDF-A7BB-069E39C4CD79}" destId="{348E3C8F-8F20-493D-AC13-F37654195EC8}" srcOrd="1" destOrd="0" parTransId="{DA72247B-5789-42C8-B5BF-084093F20DA1}" sibTransId="{06400711-B23F-4357-884F-7DAD2649DF7A}"/>
    <dgm:cxn modelId="{B5F35364-814E-494E-8D17-E104B749E529}" type="presOf" srcId="{4ADA8257-5D8E-4137-948C-5DB0CB236144}" destId="{20A6805A-DDDA-4A7D-AD0C-5DEFCCDC959E}" srcOrd="0" destOrd="1" presId="urn:microsoft.com/office/officeart/2005/8/layout/hList1"/>
    <dgm:cxn modelId="{B7AFC691-B746-45EB-A4A4-DA96B389AC48}" srcId="{0E95ABBF-71C8-4527-9638-DD303596562B}" destId="{4735BDB6-F2A8-40BC-AAF8-D5AC94C2E2DF}" srcOrd="0" destOrd="0" parTransId="{8D81435F-B141-4B85-B010-E86778924B5F}" sibTransId="{91276137-1AE9-4688-9C95-681997AFF68E}"/>
    <dgm:cxn modelId="{52DFE33F-4A6D-4AF1-8663-43E28098D73D}" type="presOf" srcId="{736E2ACF-36E9-468A-9F80-DF954A869B73}" destId="{150709B9-26B9-4F84-A832-1F0990C5EA9A}" srcOrd="0" destOrd="1" presId="urn:microsoft.com/office/officeart/2005/8/layout/hList1"/>
    <dgm:cxn modelId="{DB02ED09-9D80-46BB-A42A-AC1800D3D9D1}" srcId="{5C413FD6-B7BE-4B47-AE45-C25A47DA5403}" destId="{59867B4F-FA26-43C4-9D62-8960C3722393}" srcOrd="0" destOrd="0" parTransId="{7FB8887F-82B1-4731-85C1-366F394D5FE5}" sibTransId="{66EFE799-1676-4BC0-9EEB-0F6F7E24EEB0}"/>
    <dgm:cxn modelId="{E8E14487-98DB-4703-8E66-CFE738C43AB8}" srcId="{05128EAC-2792-414C-AEC6-C5036CC47A76}" destId="{0E95ABBF-71C8-4527-9638-DD303596562B}" srcOrd="2" destOrd="0" parTransId="{39A6D250-7EFE-4C0A-863A-FFEDB8707324}" sibTransId="{44123D81-2402-48CA-B6C6-501219D222C2}"/>
    <dgm:cxn modelId="{8D0C875F-DF31-4AD3-B9F0-DC03A0A41D85}" srcId="{0E95ABBF-71C8-4527-9638-DD303596562B}" destId="{736E2ACF-36E9-468A-9F80-DF954A869B73}" srcOrd="1" destOrd="0" parTransId="{077737CA-1518-4D9D-A117-0DBBFA1E1A7F}" sibTransId="{B575A5BD-6EB4-43F0-868B-1576B84212B1}"/>
    <dgm:cxn modelId="{C0E9AF56-481B-4487-9855-1C5E679954A9}" type="presOf" srcId="{4735BDB6-F2A8-40BC-AAF8-D5AC94C2E2DF}" destId="{150709B9-26B9-4F84-A832-1F0990C5EA9A}" srcOrd="0" destOrd="0" presId="urn:microsoft.com/office/officeart/2005/8/layout/hList1"/>
    <dgm:cxn modelId="{DD875AC6-B2D4-4DB5-836C-6BAA172C5474}" type="presOf" srcId="{0E95ABBF-71C8-4527-9638-DD303596562B}" destId="{CAC34998-AD36-43AB-A58C-4C749C28408F}" srcOrd="0" destOrd="0" presId="urn:microsoft.com/office/officeart/2005/8/layout/hList1"/>
    <dgm:cxn modelId="{CC24BB8C-4DD5-43CB-B235-D309E8C05592}" srcId="{9C1D6BFA-399B-4CDF-A7BB-069E39C4CD79}" destId="{D37E5308-8D89-4021-9724-61366A5A9769}" srcOrd="0" destOrd="0" parTransId="{A1D561ED-7584-4FB6-91A5-96315579E9D4}" sibTransId="{1C09F630-7356-4FD1-9425-6A08305D9DFA}"/>
    <dgm:cxn modelId="{A189043A-C4B4-4A68-AF30-CB550F711286}" srcId="{05128EAC-2792-414C-AEC6-C5036CC47A76}" destId="{9C1D6BFA-399B-4CDF-A7BB-069E39C4CD79}" srcOrd="0" destOrd="0" parTransId="{936E751D-2F93-40E3-9407-EFB14CCBF27D}" sibTransId="{7E6B7E70-5C22-47F6-BEB8-CE601E0DB8BC}"/>
    <dgm:cxn modelId="{BB2EB24C-5269-4FB3-A48D-0AF3FC923CE8}" srcId="{05128EAC-2792-414C-AEC6-C5036CC47A76}" destId="{5C413FD6-B7BE-4B47-AE45-C25A47DA5403}" srcOrd="1" destOrd="0" parTransId="{E19C4C57-6B24-4759-9170-641552D9BED6}" sibTransId="{0B1E3E0F-7226-4707-8911-4019107CE793}"/>
    <dgm:cxn modelId="{72147C93-0C22-43C8-9300-FB6F34EC9EC1}" type="presParOf" srcId="{497D2399-C0C4-4BFC-AD83-01200D148B0C}" destId="{B336A665-7112-4547-88E9-77DBEE3F7210}" srcOrd="0" destOrd="0" presId="urn:microsoft.com/office/officeart/2005/8/layout/hList1"/>
    <dgm:cxn modelId="{1E384720-0C68-42D7-B66B-F09D14AFACFF}" type="presParOf" srcId="{B336A665-7112-4547-88E9-77DBEE3F7210}" destId="{A8750CFC-2F1C-4170-8175-E62332F6BF40}" srcOrd="0" destOrd="0" presId="urn:microsoft.com/office/officeart/2005/8/layout/hList1"/>
    <dgm:cxn modelId="{64FC2EBC-5D4B-4CBE-8949-F8FBD1F88CCF}" type="presParOf" srcId="{B336A665-7112-4547-88E9-77DBEE3F7210}" destId="{C37623B0-B7B6-45D5-AE38-9AEBF8F265A5}" srcOrd="1" destOrd="0" presId="urn:microsoft.com/office/officeart/2005/8/layout/hList1"/>
    <dgm:cxn modelId="{AC0D777B-E004-4845-93EF-4BC89AF95601}" type="presParOf" srcId="{497D2399-C0C4-4BFC-AD83-01200D148B0C}" destId="{30008D1C-6048-4477-9BE8-9A0AC6F76060}" srcOrd="1" destOrd="0" presId="urn:microsoft.com/office/officeart/2005/8/layout/hList1"/>
    <dgm:cxn modelId="{763BAAF1-70B4-446C-8902-3C49BB8E5ABC}" type="presParOf" srcId="{497D2399-C0C4-4BFC-AD83-01200D148B0C}" destId="{CB8EC3EE-FCE7-4B70-AAA1-0B6A581C7FF9}" srcOrd="2" destOrd="0" presId="urn:microsoft.com/office/officeart/2005/8/layout/hList1"/>
    <dgm:cxn modelId="{AB9BB54E-8347-4E68-912F-0C26211439CD}" type="presParOf" srcId="{CB8EC3EE-FCE7-4B70-AAA1-0B6A581C7FF9}" destId="{FC42E8E2-89BD-4E27-89B0-CB7ECDB92F1B}" srcOrd="0" destOrd="0" presId="urn:microsoft.com/office/officeart/2005/8/layout/hList1"/>
    <dgm:cxn modelId="{34EEEB75-AC92-4022-9913-769FEEA2DF0A}" type="presParOf" srcId="{CB8EC3EE-FCE7-4B70-AAA1-0B6A581C7FF9}" destId="{20A6805A-DDDA-4A7D-AD0C-5DEFCCDC959E}" srcOrd="1" destOrd="0" presId="urn:microsoft.com/office/officeart/2005/8/layout/hList1"/>
    <dgm:cxn modelId="{27721A6F-EF13-4049-9EF4-93135E330FD7}" type="presParOf" srcId="{497D2399-C0C4-4BFC-AD83-01200D148B0C}" destId="{B4B4D2F1-FD4F-4E48-A291-574BD95F29F0}" srcOrd="3" destOrd="0" presId="urn:microsoft.com/office/officeart/2005/8/layout/hList1"/>
    <dgm:cxn modelId="{BA880365-F0C7-4550-923A-0D148EAA00BB}" type="presParOf" srcId="{497D2399-C0C4-4BFC-AD83-01200D148B0C}" destId="{C58E51BB-726A-486F-97FD-A9235CA0CC8F}" srcOrd="4" destOrd="0" presId="urn:microsoft.com/office/officeart/2005/8/layout/hList1"/>
    <dgm:cxn modelId="{EB33C4A2-AF93-41AE-B216-10547E39F3EB}" type="presParOf" srcId="{C58E51BB-726A-486F-97FD-A9235CA0CC8F}" destId="{CAC34998-AD36-43AB-A58C-4C749C28408F}" srcOrd="0" destOrd="0" presId="urn:microsoft.com/office/officeart/2005/8/layout/hList1"/>
    <dgm:cxn modelId="{88EAEA6E-528C-4976-A549-C7789B66E6A2}" type="presParOf" srcId="{C58E51BB-726A-486F-97FD-A9235CA0CC8F}" destId="{150709B9-26B9-4F84-A832-1F0990C5EA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128EAC-2792-414C-AEC6-C5036CC47A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C1D6BFA-399B-4CDF-A7BB-069E39C4CD79}">
      <dgm:prSet phldrT="[Testo]"/>
      <dgm:spPr/>
      <dgm:t>
        <a:bodyPr/>
        <a:lstStyle/>
        <a:p>
          <a:r>
            <a:rPr lang="it-IT" dirty="0" err="1" smtClean="0"/>
            <a:t>App</a:t>
          </a:r>
          <a:endParaRPr lang="it-IT" dirty="0"/>
        </a:p>
      </dgm:t>
    </dgm:pt>
    <dgm:pt modelId="{936E751D-2F93-40E3-9407-EFB14CCBF27D}" type="parTrans" cxnId="{A189043A-C4B4-4A68-AF30-CB550F711286}">
      <dgm:prSet/>
      <dgm:spPr/>
      <dgm:t>
        <a:bodyPr/>
        <a:lstStyle/>
        <a:p>
          <a:endParaRPr lang="it-IT"/>
        </a:p>
      </dgm:t>
    </dgm:pt>
    <dgm:pt modelId="{7E6B7E70-5C22-47F6-BEB8-CE601E0DB8BC}" type="sibTrans" cxnId="{A189043A-C4B4-4A68-AF30-CB550F711286}">
      <dgm:prSet/>
      <dgm:spPr/>
      <dgm:t>
        <a:bodyPr/>
        <a:lstStyle/>
        <a:p>
          <a:endParaRPr lang="it-IT"/>
        </a:p>
      </dgm:t>
    </dgm:pt>
    <dgm:pt modelId="{D37E5308-8D89-4021-9724-61366A5A9769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A1D561ED-7584-4FB6-91A5-96315579E9D4}" type="parTrans" cxnId="{CC24BB8C-4DD5-43CB-B235-D309E8C05592}">
      <dgm:prSet/>
      <dgm:spPr/>
      <dgm:t>
        <a:bodyPr/>
        <a:lstStyle/>
        <a:p>
          <a:endParaRPr lang="it-IT"/>
        </a:p>
      </dgm:t>
    </dgm:pt>
    <dgm:pt modelId="{1C09F630-7356-4FD1-9425-6A08305D9DFA}" type="sibTrans" cxnId="{CC24BB8C-4DD5-43CB-B235-D309E8C05592}">
      <dgm:prSet/>
      <dgm:spPr/>
      <dgm:t>
        <a:bodyPr/>
        <a:lstStyle/>
        <a:p>
          <a:endParaRPr lang="it-IT"/>
        </a:p>
      </dgm:t>
    </dgm:pt>
    <dgm:pt modelId="{348E3C8F-8F20-493D-AC13-F37654195EC8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DA72247B-5789-42C8-B5BF-084093F20DA1}" type="parTrans" cxnId="{A62D4CC2-236C-4BF6-A2F8-ED54983CE0AE}">
      <dgm:prSet/>
      <dgm:spPr/>
      <dgm:t>
        <a:bodyPr/>
        <a:lstStyle/>
        <a:p>
          <a:endParaRPr lang="it-IT"/>
        </a:p>
      </dgm:t>
    </dgm:pt>
    <dgm:pt modelId="{06400711-B23F-4357-884F-7DAD2649DF7A}" type="sibTrans" cxnId="{A62D4CC2-236C-4BF6-A2F8-ED54983CE0AE}">
      <dgm:prSet/>
      <dgm:spPr/>
      <dgm:t>
        <a:bodyPr/>
        <a:lstStyle/>
        <a:p>
          <a:endParaRPr lang="it-IT"/>
        </a:p>
      </dgm:t>
    </dgm:pt>
    <dgm:pt modelId="{5C413FD6-B7BE-4B47-AE45-C25A47DA5403}">
      <dgm:prSet phldrT="[Testo]"/>
      <dgm:spPr/>
      <dgm:t>
        <a:bodyPr/>
        <a:lstStyle/>
        <a:p>
          <a:r>
            <a:rPr lang="it-IT" dirty="0" smtClean="0"/>
            <a:t>dll1</a:t>
          </a:r>
          <a:endParaRPr lang="it-IT" dirty="0"/>
        </a:p>
      </dgm:t>
    </dgm:pt>
    <dgm:pt modelId="{E19C4C57-6B24-4759-9170-641552D9BED6}" type="parTrans" cxnId="{BB2EB24C-5269-4FB3-A48D-0AF3FC923CE8}">
      <dgm:prSet/>
      <dgm:spPr/>
      <dgm:t>
        <a:bodyPr/>
        <a:lstStyle/>
        <a:p>
          <a:endParaRPr lang="it-IT"/>
        </a:p>
      </dgm:t>
    </dgm:pt>
    <dgm:pt modelId="{0B1E3E0F-7226-4707-8911-4019107CE793}" type="sibTrans" cxnId="{BB2EB24C-5269-4FB3-A48D-0AF3FC923CE8}">
      <dgm:prSet/>
      <dgm:spPr/>
      <dgm:t>
        <a:bodyPr/>
        <a:lstStyle/>
        <a:p>
          <a:endParaRPr lang="it-IT"/>
        </a:p>
      </dgm:t>
    </dgm:pt>
    <dgm:pt modelId="{59867B4F-FA26-43C4-9D62-8960C3722393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7FB8887F-82B1-4731-85C1-366F394D5FE5}" type="parTrans" cxnId="{DB02ED09-9D80-46BB-A42A-AC1800D3D9D1}">
      <dgm:prSet/>
      <dgm:spPr/>
      <dgm:t>
        <a:bodyPr/>
        <a:lstStyle/>
        <a:p>
          <a:endParaRPr lang="it-IT"/>
        </a:p>
      </dgm:t>
    </dgm:pt>
    <dgm:pt modelId="{66EFE799-1676-4BC0-9EEB-0F6F7E24EEB0}" type="sibTrans" cxnId="{DB02ED09-9D80-46BB-A42A-AC1800D3D9D1}">
      <dgm:prSet/>
      <dgm:spPr/>
      <dgm:t>
        <a:bodyPr/>
        <a:lstStyle/>
        <a:p>
          <a:endParaRPr lang="it-IT"/>
        </a:p>
      </dgm:t>
    </dgm:pt>
    <dgm:pt modelId="{4ADA8257-5D8E-4137-948C-5DB0CB236144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1F70EB48-F56E-45D3-8E84-66451E79C487}" type="parTrans" cxnId="{D2D954FF-248B-427B-990D-83C63DCD2A0D}">
      <dgm:prSet/>
      <dgm:spPr/>
      <dgm:t>
        <a:bodyPr/>
        <a:lstStyle/>
        <a:p>
          <a:endParaRPr lang="it-IT"/>
        </a:p>
      </dgm:t>
    </dgm:pt>
    <dgm:pt modelId="{9EAA6D60-C4C0-4785-ADC9-5B0CFD1F3685}" type="sibTrans" cxnId="{D2D954FF-248B-427B-990D-83C63DCD2A0D}">
      <dgm:prSet/>
      <dgm:spPr/>
      <dgm:t>
        <a:bodyPr/>
        <a:lstStyle/>
        <a:p>
          <a:endParaRPr lang="it-IT"/>
        </a:p>
      </dgm:t>
    </dgm:pt>
    <dgm:pt modelId="{0E95ABBF-71C8-4527-9638-DD303596562B}">
      <dgm:prSet phldrT="[Testo]"/>
      <dgm:spPr/>
      <dgm:t>
        <a:bodyPr/>
        <a:lstStyle/>
        <a:p>
          <a:r>
            <a:rPr lang="it-IT" dirty="0" smtClean="0"/>
            <a:t>dll2</a:t>
          </a:r>
          <a:endParaRPr lang="it-IT" dirty="0"/>
        </a:p>
      </dgm:t>
    </dgm:pt>
    <dgm:pt modelId="{39A6D250-7EFE-4C0A-863A-FFEDB8707324}" type="parTrans" cxnId="{E8E14487-98DB-4703-8E66-CFE738C43AB8}">
      <dgm:prSet/>
      <dgm:spPr/>
      <dgm:t>
        <a:bodyPr/>
        <a:lstStyle/>
        <a:p>
          <a:endParaRPr lang="it-IT"/>
        </a:p>
      </dgm:t>
    </dgm:pt>
    <dgm:pt modelId="{44123D81-2402-48CA-B6C6-501219D222C2}" type="sibTrans" cxnId="{E8E14487-98DB-4703-8E66-CFE738C43AB8}">
      <dgm:prSet/>
      <dgm:spPr/>
      <dgm:t>
        <a:bodyPr/>
        <a:lstStyle/>
        <a:p>
          <a:endParaRPr lang="it-IT"/>
        </a:p>
      </dgm:t>
    </dgm:pt>
    <dgm:pt modelId="{4735BDB6-F2A8-40BC-AAF8-D5AC94C2E2DF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8D81435F-B141-4B85-B010-E86778924B5F}" type="parTrans" cxnId="{B7AFC691-B746-45EB-A4A4-DA96B389AC48}">
      <dgm:prSet/>
      <dgm:spPr/>
      <dgm:t>
        <a:bodyPr/>
        <a:lstStyle/>
        <a:p>
          <a:endParaRPr lang="it-IT"/>
        </a:p>
      </dgm:t>
    </dgm:pt>
    <dgm:pt modelId="{91276137-1AE9-4688-9C95-681997AFF68E}" type="sibTrans" cxnId="{B7AFC691-B746-45EB-A4A4-DA96B389AC48}">
      <dgm:prSet/>
      <dgm:spPr/>
      <dgm:t>
        <a:bodyPr/>
        <a:lstStyle/>
        <a:p>
          <a:endParaRPr lang="it-IT"/>
        </a:p>
      </dgm:t>
    </dgm:pt>
    <dgm:pt modelId="{736E2ACF-36E9-468A-9F80-DF954A869B73}">
      <dgm:prSet phldrT="[Testo]"/>
      <dgm:spPr/>
      <dgm:t>
        <a:bodyPr/>
        <a:lstStyle/>
        <a:p>
          <a:r>
            <a:rPr lang="it-IT" dirty="0" smtClean="0"/>
            <a:t>…</a:t>
          </a:r>
          <a:endParaRPr lang="it-IT" dirty="0"/>
        </a:p>
      </dgm:t>
    </dgm:pt>
    <dgm:pt modelId="{077737CA-1518-4D9D-A117-0DBBFA1E1A7F}" type="parTrans" cxnId="{8D0C875F-DF31-4AD3-B9F0-DC03A0A41D85}">
      <dgm:prSet/>
      <dgm:spPr/>
      <dgm:t>
        <a:bodyPr/>
        <a:lstStyle/>
        <a:p>
          <a:endParaRPr lang="it-IT"/>
        </a:p>
      </dgm:t>
    </dgm:pt>
    <dgm:pt modelId="{B575A5BD-6EB4-43F0-868B-1576B84212B1}" type="sibTrans" cxnId="{8D0C875F-DF31-4AD3-B9F0-DC03A0A41D85}">
      <dgm:prSet/>
      <dgm:spPr/>
      <dgm:t>
        <a:bodyPr/>
        <a:lstStyle/>
        <a:p>
          <a:endParaRPr lang="it-IT"/>
        </a:p>
      </dgm:t>
    </dgm:pt>
    <dgm:pt modelId="{497D2399-C0C4-4BFC-AD83-01200D148B0C}" type="pres">
      <dgm:prSet presAssocID="{05128EAC-2792-414C-AEC6-C5036CC47A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336A665-7112-4547-88E9-77DBEE3F7210}" type="pres">
      <dgm:prSet presAssocID="{9C1D6BFA-399B-4CDF-A7BB-069E39C4CD79}" presName="composite" presStyleCnt="0"/>
      <dgm:spPr/>
    </dgm:pt>
    <dgm:pt modelId="{A8750CFC-2F1C-4170-8175-E62332F6BF40}" type="pres">
      <dgm:prSet presAssocID="{9C1D6BFA-399B-4CDF-A7BB-069E39C4CD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37623B0-B7B6-45D5-AE38-9AEBF8F265A5}" type="pres">
      <dgm:prSet presAssocID="{9C1D6BFA-399B-4CDF-A7BB-069E39C4CD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0008D1C-6048-4477-9BE8-9A0AC6F76060}" type="pres">
      <dgm:prSet presAssocID="{7E6B7E70-5C22-47F6-BEB8-CE601E0DB8BC}" presName="space" presStyleCnt="0"/>
      <dgm:spPr/>
    </dgm:pt>
    <dgm:pt modelId="{CB8EC3EE-FCE7-4B70-AAA1-0B6A581C7FF9}" type="pres">
      <dgm:prSet presAssocID="{5C413FD6-B7BE-4B47-AE45-C25A47DA5403}" presName="composite" presStyleCnt="0"/>
      <dgm:spPr/>
    </dgm:pt>
    <dgm:pt modelId="{FC42E8E2-89BD-4E27-89B0-CB7ECDB92F1B}" type="pres">
      <dgm:prSet presAssocID="{5C413FD6-B7BE-4B47-AE45-C25A47DA540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6805A-DDDA-4A7D-AD0C-5DEFCCDC959E}" type="pres">
      <dgm:prSet presAssocID="{5C413FD6-B7BE-4B47-AE45-C25A47DA540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4B4D2F1-FD4F-4E48-A291-574BD95F29F0}" type="pres">
      <dgm:prSet presAssocID="{0B1E3E0F-7226-4707-8911-4019107CE793}" presName="space" presStyleCnt="0"/>
      <dgm:spPr/>
    </dgm:pt>
    <dgm:pt modelId="{C58E51BB-726A-486F-97FD-A9235CA0CC8F}" type="pres">
      <dgm:prSet presAssocID="{0E95ABBF-71C8-4527-9638-DD303596562B}" presName="composite" presStyleCnt="0"/>
      <dgm:spPr/>
    </dgm:pt>
    <dgm:pt modelId="{CAC34998-AD36-43AB-A58C-4C749C28408F}" type="pres">
      <dgm:prSet presAssocID="{0E95ABBF-71C8-4527-9638-DD303596562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50709B9-26B9-4F84-A832-1F0990C5EA9A}" type="pres">
      <dgm:prSet presAssocID="{0E95ABBF-71C8-4527-9638-DD303596562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90C45C2-9CF2-4B70-9905-4EDD07D7D7BA}" type="presOf" srcId="{9C1D6BFA-399B-4CDF-A7BB-069E39C4CD79}" destId="{A8750CFC-2F1C-4170-8175-E62332F6BF40}" srcOrd="0" destOrd="0" presId="urn:microsoft.com/office/officeart/2005/8/layout/hList1"/>
    <dgm:cxn modelId="{846CFA08-8204-4F8F-8513-8CACB915BCEC}" type="presOf" srcId="{348E3C8F-8F20-493D-AC13-F37654195EC8}" destId="{C37623B0-B7B6-45D5-AE38-9AEBF8F265A5}" srcOrd="0" destOrd="1" presId="urn:microsoft.com/office/officeart/2005/8/layout/hList1"/>
    <dgm:cxn modelId="{D2D954FF-248B-427B-990D-83C63DCD2A0D}" srcId="{5C413FD6-B7BE-4B47-AE45-C25A47DA5403}" destId="{4ADA8257-5D8E-4137-948C-5DB0CB236144}" srcOrd="1" destOrd="0" parTransId="{1F70EB48-F56E-45D3-8E84-66451E79C487}" sibTransId="{9EAA6D60-C4C0-4785-ADC9-5B0CFD1F3685}"/>
    <dgm:cxn modelId="{F8BFCF62-16B7-477E-9D22-C1CBC4EEF68E}" type="presOf" srcId="{5C413FD6-B7BE-4B47-AE45-C25A47DA5403}" destId="{FC42E8E2-89BD-4E27-89B0-CB7ECDB92F1B}" srcOrd="0" destOrd="0" presId="urn:microsoft.com/office/officeart/2005/8/layout/hList1"/>
    <dgm:cxn modelId="{A62D4CC2-236C-4BF6-A2F8-ED54983CE0AE}" srcId="{9C1D6BFA-399B-4CDF-A7BB-069E39C4CD79}" destId="{348E3C8F-8F20-493D-AC13-F37654195EC8}" srcOrd="1" destOrd="0" parTransId="{DA72247B-5789-42C8-B5BF-084093F20DA1}" sibTransId="{06400711-B23F-4357-884F-7DAD2649DF7A}"/>
    <dgm:cxn modelId="{B7AFC691-B746-45EB-A4A4-DA96B389AC48}" srcId="{0E95ABBF-71C8-4527-9638-DD303596562B}" destId="{4735BDB6-F2A8-40BC-AAF8-D5AC94C2E2DF}" srcOrd="0" destOrd="0" parTransId="{8D81435F-B141-4B85-B010-E86778924B5F}" sibTransId="{91276137-1AE9-4688-9C95-681997AFF68E}"/>
    <dgm:cxn modelId="{0E349506-6700-4C68-BE36-775E79B09777}" type="presOf" srcId="{736E2ACF-36E9-468A-9F80-DF954A869B73}" destId="{150709B9-26B9-4F84-A832-1F0990C5EA9A}" srcOrd="0" destOrd="1" presId="urn:microsoft.com/office/officeart/2005/8/layout/hList1"/>
    <dgm:cxn modelId="{C1DD9E32-194B-4DFA-A034-C4BF638D68FB}" type="presOf" srcId="{4ADA8257-5D8E-4137-948C-5DB0CB236144}" destId="{20A6805A-DDDA-4A7D-AD0C-5DEFCCDC959E}" srcOrd="0" destOrd="1" presId="urn:microsoft.com/office/officeart/2005/8/layout/hList1"/>
    <dgm:cxn modelId="{CCBF5194-C6EA-47D6-917D-5292E7F8A138}" type="presOf" srcId="{05128EAC-2792-414C-AEC6-C5036CC47A76}" destId="{497D2399-C0C4-4BFC-AD83-01200D148B0C}" srcOrd="0" destOrd="0" presId="urn:microsoft.com/office/officeart/2005/8/layout/hList1"/>
    <dgm:cxn modelId="{17C06B27-CCED-4683-A59E-BF6E6D99D5B2}" type="presOf" srcId="{0E95ABBF-71C8-4527-9638-DD303596562B}" destId="{CAC34998-AD36-43AB-A58C-4C749C28408F}" srcOrd="0" destOrd="0" presId="urn:microsoft.com/office/officeart/2005/8/layout/hList1"/>
    <dgm:cxn modelId="{8C106CDD-88A0-4F93-9D52-D55801A275B6}" type="presOf" srcId="{4735BDB6-F2A8-40BC-AAF8-D5AC94C2E2DF}" destId="{150709B9-26B9-4F84-A832-1F0990C5EA9A}" srcOrd="0" destOrd="0" presId="urn:microsoft.com/office/officeart/2005/8/layout/hList1"/>
    <dgm:cxn modelId="{F4E17391-24A6-4FBF-98F9-2CA4351EFA5D}" type="presOf" srcId="{59867B4F-FA26-43C4-9D62-8960C3722393}" destId="{20A6805A-DDDA-4A7D-AD0C-5DEFCCDC959E}" srcOrd="0" destOrd="0" presId="urn:microsoft.com/office/officeart/2005/8/layout/hList1"/>
    <dgm:cxn modelId="{DB02ED09-9D80-46BB-A42A-AC1800D3D9D1}" srcId="{5C413FD6-B7BE-4B47-AE45-C25A47DA5403}" destId="{59867B4F-FA26-43C4-9D62-8960C3722393}" srcOrd="0" destOrd="0" parTransId="{7FB8887F-82B1-4731-85C1-366F394D5FE5}" sibTransId="{66EFE799-1676-4BC0-9EEB-0F6F7E24EEB0}"/>
    <dgm:cxn modelId="{3B89157C-5288-4BAF-A53F-3DB9678FA4FA}" type="presOf" srcId="{D37E5308-8D89-4021-9724-61366A5A9769}" destId="{C37623B0-B7B6-45D5-AE38-9AEBF8F265A5}" srcOrd="0" destOrd="0" presId="urn:microsoft.com/office/officeart/2005/8/layout/hList1"/>
    <dgm:cxn modelId="{E8E14487-98DB-4703-8E66-CFE738C43AB8}" srcId="{05128EAC-2792-414C-AEC6-C5036CC47A76}" destId="{0E95ABBF-71C8-4527-9638-DD303596562B}" srcOrd="2" destOrd="0" parTransId="{39A6D250-7EFE-4C0A-863A-FFEDB8707324}" sibTransId="{44123D81-2402-48CA-B6C6-501219D222C2}"/>
    <dgm:cxn modelId="{8D0C875F-DF31-4AD3-B9F0-DC03A0A41D85}" srcId="{0E95ABBF-71C8-4527-9638-DD303596562B}" destId="{736E2ACF-36E9-468A-9F80-DF954A869B73}" srcOrd="1" destOrd="0" parTransId="{077737CA-1518-4D9D-A117-0DBBFA1E1A7F}" sibTransId="{B575A5BD-6EB4-43F0-868B-1576B84212B1}"/>
    <dgm:cxn modelId="{CC24BB8C-4DD5-43CB-B235-D309E8C05592}" srcId="{9C1D6BFA-399B-4CDF-A7BB-069E39C4CD79}" destId="{D37E5308-8D89-4021-9724-61366A5A9769}" srcOrd="0" destOrd="0" parTransId="{A1D561ED-7584-4FB6-91A5-96315579E9D4}" sibTransId="{1C09F630-7356-4FD1-9425-6A08305D9DFA}"/>
    <dgm:cxn modelId="{A189043A-C4B4-4A68-AF30-CB550F711286}" srcId="{05128EAC-2792-414C-AEC6-C5036CC47A76}" destId="{9C1D6BFA-399B-4CDF-A7BB-069E39C4CD79}" srcOrd="0" destOrd="0" parTransId="{936E751D-2F93-40E3-9407-EFB14CCBF27D}" sibTransId="{7E6B7E70-5C22-47F6-BEB8-CE601E0DB8BC}"/>
    <dgm:cxn modelId="{BB2EB24C-5269-4FB3-A48D-0AF3FC923CE8}" srcId="{05128EAC-2792-414C-AEC6-C5036CC47A76}" destId="{5C413FD6-B7BE-4B47-AE45-C25A47DA5403}" srcOrd="1" destOrd="0" parTransId="{E19C4C57-6B24-4759-9170-641552D9BED6}" sibTransId="{0B1E3E0F-7226-4707-8911-4019107CE793}"/>
    <dgm:cxn modelId="{1ACAC3C4-66B5-4C0F-BFB5-4AB07B30AAE8}" type="presParOf" srcId="{497D2399-C0C4-4BFC-AD83-01200D148B0C}" destId="{B336A665-7112-4547-88E9-77DBEE3F7210}" srcOrd="0" destOrd="0" presId="urn:microsoft.com/office/officeart/2005/8/layout/hList1"/>
    <dgm:cxn modelId="{86A305FA-CC7E-4458-BB57-8A3BB25A8C11}" type="presParOf" srcId="{B336A665-7112-4547-88E9-77DBEE3F7210}" destId="{A8750CFC-2F1C-4170-8175-E62332F6BF40}" srcOrd="0" destOrd="0" presId="urn:microsoft.com/office/officeart/2005/8/layout/hList1"/>
    <dgm:cxn modelId="{3D6AE193-BB97-499E-8BF2-B7C0B3744F5E}" type="presParOf" srcId="{B336A665-7112-4547-88E9-77DBEE3F7210}" destId="{C37623B0-B7B6-45D5-AE38-9AEBF8F265A5}" srcOrd="1" destOrd="0" presId="urn:microsoft.com/office/officeart/2005/8/layout/hList1"/>
    <dgm:cxn modelId="{3323CAE9-86D5-4920-B327-9D8411AFCBB0}" type="presParOf" srcId="{497D2399-C0C4-4BFC-AD83-01200D148B0C}" destId="{30008D1C-6048-4477-9BE8-9A0AC6F76060}" srcOrd="1" destOrd="0" presId="urn:microsoft.com/office/officeart/2005/8/layout/hList1"/>
    <dgm:cxn modelId="{70F2E8BA-CE68-4195-9C21-8FC4ED83340F}" type="presParOf" srcId="{497D2399-C0C4-4BFC-AD83-01200D148B0C}" destId="{CB8EC3EE-FCE7-4B70-AAA1-0B6A581C7FF9}" srcOrd="2" destOrd="0" presId="urn:microsoft.com/office/officeart/2005/8/layout/hList1"/>
    <dgm:cxn modelId="{CB263249-8DBB-48BF-AFA5-511E28429AE6}" type="presParOf" srcId="{CB8EC3EE-FCE7-4B70-AAA1-0B6A581C7FF9}" destId="{FC42E8E2-89BD-4E27-89B0-CB7ECDB92F1B}" srcOrd="0" destOrd="0" presId="urn:microsoft.com/office/officeart/2005/8/layout/hList1"/>
    <dgm:cxn modelId="{FDA6E408-5EFC-4577-9917-85EEF8B1DA4D}" type="presParOf" srcId="{CB8EC3EE-FCE7-4B70-AAA1-0B6A581C7FF9}" destId="{20A6805A-DDDA-4A7D-AD0C-5DEFCCDC959E}" srcOrd="1" destOrd="0" presId="urn:microsoft.com/office/officeart/2005/8/layout/hList1"/>
    <dgm:cxn modelId="{0BBA13B1-0623-4E0B-86B2-6371ACFBBBD8}" type="presParOf" srcId="{497D2399-C0C4-4BFC-AD83-01200D148B0C}" destId="{B4B4D2F1-FD4F-4E48-A291-574BD95F29F0}" srcOrd="3" destOrd="0" presId="urn:microsoft.com/office/officeart/2005/8/layout/hList1"/>
    <dgm:cxn modelId="{5913C530-4999-44CD-8D75-6496CA83194F}" type="presParOf" srcId="{497D2399-C0C4-4BFC-AD83-01200D148B0C}" destId="{C58E51BB-726A-486F-97FD-A9235CA0CC8F}" srcOrd="4" destOrd="0" presId="urn:microsoft.com/office/officeart/2005/8/layout/hList1"/>
    <dgm:cxn modelId="{5C81706B-B594-4DA7-AEE2-3DCA963F27E9}" type="presParOf" srcId="{C58E51BB-726A-486F-97FD-A9235CA0CC8F}" destId="{CAC34998-AD36-43AB-A58C-4C749C28408F}" srcOrd="0" destOrd="0" presId="urn:microsoft.com/office/officeart/2005/8/layout/hList1"/>
    <dgm:cxn modelId="{FAA335B8-2BF3-404A-8BA1-C13A70A1B0B0}" type="presParOf" srcId="{C58E51BB-726A-486F-97FD-A9235CA0CC8F}" destId="{150709B9-26B9-4F84-A832-1F0990C5EA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540A7-7A9E-4188-B991-AA1DC89BBE40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3297CEE-F81A-429A-BBFF-7B94C5F79905}">
      <dgm:prSet phldrT="[Testo]"/>
      <dgm:spPr/>
      <dgm:t>
        <a:bodyPr/>
        <a:lstStyle/>
        <a:p>
          <a:r>
            <a:rPr lang="it-IT" dirty="0" smtClean="0"/>
            <a:t>Server</a:t>
          </a:r>
          <a:endParaRPr lang="it-IT" dirty="0"/>
        </a:p>
      </dgm:t>
    </dgm:pt>
    <dgm:pt modelId="{E3F5E492-7DCD-4A23-90C9-1E2708BB699F}" type="parTrans" cxnId="{9AEF4C0C-C546-4FD3-8190-059D7A3592E5}">
      <dgm:prSet/>
      <dgm:spPr/>
      <dgm:t>
        <a:bodyPr/>
        <a:lstStyle/>
        <a:p>
          <a:endParaRPr lang="it-IT"/>
        </a:p>
      </dgm:t>
    </dgm:pt>
    <dgm:pt modelId="{11D3C81F-BD7E-4274-9F2E-49356D17E792}" type="sibTrans" cxnId="{9AEF4C0C-C546-4FD3-8190-059D7A3592E5}">
      <dgm:prSet/>
      <dgm:spPr/>
      <dgm:t>
        <a:bodyPr/>
        <a:lstStyle/>
        <a:p>
          <a:endParaRPr lang="it-IT"/>
        </a:p>
      </dgm:t>
    </dgm:pt>
    <dgm:pt modelId="{B83D3E17-6E80-4900-A41A-4D2D7D0EC679}">
      <dgm:prSet phldrT="[Testo]"/>
      <dgm:spPr/>
      <dgm:t>
        <a:bodyPr/>
        <a:lstStyle/>
        <a:p>
          <a:r>
            <a:rPr lang="it-IT" dirty="0" smtClean="0"/>
            <a:t>Solution</a:t>
          </a:r>
          <a:endParaRPr lang="it-IT" dirty="0"/>
        </a:p>
      </dgm:t>
    </dgm:pt>
    <dgm:pt modelId="{9B252249-DFB5-4ED0-8E0F-50C0C7439E04}" type="parTrans" cxnId="{4EE9882C-6FD9-4DA3-BC6C-D74364890838}">
      <dgm:prSet/>
      <dgm:spPr/>
      <dgm:t>
        <a:bodyPr/>
        <a:lstStyle/>
        <a:p>
          <a:endParaRPr lang="it-IT"/>
        </a:p>
      </dgm:t>
    </dgm:pt>
    <dgm:pt modelId="{54913A2F-F33C-475D-90E6-7B5998E3B23E}" type="sibTrans" cxnId="{4EE9882C-6FD9-4DA3-BC6C-D74364890838}">
      <dgm:prSet/>
      <dgm:spPr/>
      <dgm:t>
        <a:bodyPr/>
        <a:lstStyle/>
        <a:p>
          <a:endParaRPr lang="it-IT"/>
        </a:p>
      </dgm:t>
    </dgm:pt>
    <dgm:pt modelId="{C9171DED-A467-41AB-B815-A81AE97196AE}">
      <dgm:prSet phldrT="[Testo]"/>
      <dgm:spPr/>
      <dgm:t>
        <a:bodyPr/>
        <a:lstStyle/>
        <a:p>
          <a:endParaRPr lang="it-IT" dirty="0"/>
        </a:p>
      </dgm:t>
    </dgm:pt>
    <dgm:pt modelId="{C32B50E7-F4CC-4A46-A1E0-F1ED91354EC2}" type="parTrans" cxnId="{DC2DD0E6-0A1B-4ABC-AC40-392EDEB8079E}">
      <dgm:prSet/>
      <dgm:spPr/>
      <dgm:t>
        <a:bodyPr/>
        <a:lstStyle/>
        <a:p>
          <a:endParaRPr lang="it-IT"/>
        </a:p>
      </dgm:t>
    </dgm:pt>
    <dgm:pt modelId="{FE74231C-D59B-48A8-B8A8-B85D3C1AD2AF}" type="sibTrans" cxnId="{DC2DD0E6-0A1B-4ABC-AC40-392EDEB8079E}">
      <dgm:prSet/>
      <dgm:spPr/>
      <dgm:t>
        <a:bodyPr/>
        <a:lstStyle/>
        <a:p>
          <a:endParaRPr lang="it-IT"/>
        </a:p>
      </dgm:t>
    </dgm:pt>
    <dgm:pt modelId="{B553A0C9-6DE7-43D1-9733-03B3E23299BB}" type="pres">
      <dgm:prSet presAssocID="{101540A7-7A9E-4188-B991-AA1DC89BBE40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it-IT"/>
        </a:p>
      </dgm:t>
    </dgm:pt>
    <dgm:pt modelId="{4E0B1BA6-C533-47A6-9B0F-5BA95F0D8EA4}" type="pres">
      <dgm:prSet presAssocID="{101540A7-7A9E-4188-B991-AA1DC89BBE40}" presName="arrowNode" presStyleLbl="node1" presStyleIdx="0" presStyleCnt="1" custLinFactNeighborX="17879" custLinFactNeighborY="13797"/>
      <dgm:spPr>
        <a:solidFill>
          <a:srgbClr val="92D050"/>
        </a:solidFill>
      </dgm:spPr>
      <dgm:t>
        <a:bodyPr/>
        <a:lstStyle/>
        <a:p>
          <a:endParaRPr lang="it-IT"/>
        </a:p>
      </dgm:t>
    </dgm:pt>
    <dgm:pt modelId="{06718ACF-E518-42CC-8A0B-6A9FA67EC107}" type="pres">
      <dgm:prSet presAssocID="{A3297CEE-F81A-429A-BBFF-7B94C5F79905}" presName="txNode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CB3F2E-EE41-4A45-9113-2674824089BB}" type="pres">
      <dgm:prSet presAssocID="{B83D3E17-6E80-4900-A41A-4D2D7D0EC679}" presName="txNode2" presStyleLbl="revTx" presStyleIdx="1" presStyleCnt="3" custLinFactNeighborX="36306" custLinFactNeighborY="-121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F95B98B-B367-4D98-BE53-91AC6D5B8354}" type="pres">
      <dgm:prSet presAssocID="{54913A2F-F33C-475D-90E6-7B5998E3B23E}" presName="dotNode2" presStyleCnt="0"/>
      <dgm:spPr/>
    </dgm:pt>
    <dgm:pt modelId="{B7D466E2-7820-4725-8C8E-0D37C81BE112}" type="pres">
      <dgm:prSet presAssocID="{54913A2F-F33C-475D-90E6-7B5998E3B23E}" presName="dotRepeatNode" presStyleLbl="fgShp" presStyleIdx="0" presStyleCnt="1"/>
      <dgm:spPr/>
      <dgm:t>
        <a:bodyPr/>
        <a:lstStyle/>
        <a:p>
          <a:endParaRPr lang="it-IT"/>
        </a:p>
      </dgm:t>
    </dgm:pt>
    <dgm:pt modelId="{B622A16F-1B97-4565-8933-D98BE89BBFE6}" type="pres">
      <dgm:prSet presAssocID="{C9171DED-A467-41AB-B815-A81AE97196AE}" presName="txNode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BFF7CC9-7E68-4AF0-9B3E-BC4C8DBAA275}" type="presOf" srcId="{A3297CEE-F81A-429A-BBFF-7B94C5F79905}" destId="{06718ACF-E518-42CC-8A0B-6A9FA67EC107}" srcOrd="0" destOrd="0" presId="urn:microsoft.com/office/officeart/2009/3/layout/DescendingProcess"/>
    <dgm:cxn modelId="{5BCC284A-2B5C-4E35-A53E-E3FCEDCA9A47}" type="presOf" srcId="{C9171DED-A467-41AB-B815-A81AE97196AE}" destId="{B622A16F-1B97-4565-8933-D98BE89BBFE6}" srcOrd="0" destOrd="0" presId="urn:microsoft.com/office/officeart/2009/3/layout/DescendingProcess"/>
    <dgm:cxn modelId="{9AEF4C0C-C546-4FD3-8190-059D7A3592E5}" srcId="{101540A7-7A9E-4188-B991-AA1DC89BBE40}" destId="{A3297CEE-F81A-429A-BBFF-7B94C5F79905}" srcOrd="0" destOrd="0" parTransId="{E3F5E492-7DCD-4A23-90C9-1E2708BB699F}" sibTransId="{11D3C81F-BD7E-4274-9F2E-49356D17E792}"/>
    <dgm:cxn modelId="{DC2DD0E6-0A1B-4ABC-AC40-392EDEB8079E}" srcId="{101540A7-7A9E-4188-B991-AA1DC89BBE40}" destId="{C9171DED-A467-41AB-B815-A81AE97196AE}" srcOrd="2" destOrd="0" parTransId="{C32B50E7-F4CC-4A46-A1E0-F1ED91354EC2}" sibTransId="{FE74231C-D59B-48A8-B8A8-B85D3C1AD2AF}"/>
    <dgm:cxn modelId="{3A6DBB54-66B6-45D0-8E73-AA47A282055E}" type="presOf" srcId="{54913A2F-F33C-475D-90E6-7B5998E3B23E}" destId="{B7D466E2-7820-4725-8C8E-0D37C81BE112}" srcOrd="0" destOrd="0" presId="urn:microsoft.com/office/officeart/2009/3/layout/DescendingProcess"/>
    <dgm:cxn modelId="{E2B566F4-852B-4EAC-BB32-B80BD09F6C0E}" type="presOf" srcId="{101540A7-7A9E-4188-B991-AA1DC89BBE40}" destId="{B553A0C9-6DE7-43D1-9733-03B3E23299BB}" srcOrd="0" destOrd="0" presId="urn:microsoft.com/office/officeart/2009/3/layout/DescendingProcess"/>
    <dgm:cxn modelId="{4EE9882C-6FD9-4DA3-BC6C-D74364890838}" srcId="{101540A7-7A9E-4188-B991-AA1DC89BBE40}" destId="{B83D3E17-6E80-4900-A41A-4D2D7D0EC679}" srcOrd="1" destOrd="0" parTransId="{9B252249-DFB5-4ED0-8E0F-50C0C7439E04}" sibTransId="{54913A2F-F33C-475D-90E6-7B5998E3B23E}"/>
    <dgm:cxn modelId="{367D626E-9200-4C99-84D1-825820CF33C0}" type="presOf" srcId="{B83D3E17-6E80-4900-A41A-4D2D7D0EC679}" destId="{C8CB3F2E-EE41-4A45-9113-2674824089BB}" srcOrd="0" destOrd="0" presId="urn:microsoft.com/office/officeart/2009/3/layout/DescendingProcess"/>
    <dgm:cxn modelId="{1FA658DF-D44E-4D17-8399-15393868CCA5}" type="presParOf" srcId="{B553A0C9-6DE7-43D1-9733-03B3E23299BB}" destId="{4E0B1BA6-C533-47A6-9B0F-5BA95F0D8EA4}" srcOrd="0" destOrd="0" presId="urn:microsoft.com/office/officeart/2009/3/layout/DescendingProcess"/>
    <dgm:cxn modelId="{1B56B3B4-B4D7-4DB1-BD6B-86CCB2E9CD18}" type="presParOf" srcId="{B553A0C9-6DE7-43D1-9733-03B3E23299BB}" destId="{06718ACF-E518-42CC-8A0B-6A9FA67EC107}" srcOrd="1" destOrd="0" presId="urn:microsoft.com/office/officeart/2009/3/layout/DescendingProcess"/>
    <dgm:cxn modelId="{B698087F-ACEE-4B47-BED2-8C922A9EC556}" type="presParOf" srcId="{B553A0C9-6DE7-43D1-9733-03B3E23299BB}" destId="{C8CB3F2E-EE41-4A45-9113-2674824089BB}" srcOrd="2" destOrd="0" presId="urn:microsoft.com/office/officeart/2009/3/layout/DescendingProcess"/>
    <dgm:cxn modelId="{0DBEA033-83D4-4C29-A2C3-6C75C1DCB7AF}" type="presParOf" srcId="{B553A0C9-6DE7-43D1-9733-03B3E23299BB}" destId="{1F95B98B-B367-4D98-BE53-91AC6D5B8354}" srcOrd="3" destOrd="0" presId="urn:microsoft.com/office/officeart/2009/3/layout/DescendingProcess"/>
    <dgm:cxn modelId="{4FD354A0-6534-4B61-B865-E1A59C583687}" type="presParOf" srcId="{1F95B98B-B367-4D98-BE53-91AC6D5B8354}" destId="{B7D466E2-7820-4725-8C8E-0D37C81BE112}" srcOrd="0" destOrd="0" presId="urn:microsoft.com/office/officeart/2009/3/layout/DescendingProcess"/>
    <dgm:cxn modelId="{2F29D637-6B21-4066-AF7C-E88E502D1E5E}" type="presParOf" srcId="{B553A0C9-6DE7-43D1-9733-03B3E23299BB}" destId="{B622A16F-1B97-4565-8933-D98BE89BBFE6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BC05CD-F1A9-45A7-9DDF-8367B64D432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B27BB2-1B88-436C-BB2E-833C5D2DCAA3}">
      <dgm:prSet phldrT="[Testo]"/>
      <dgm:spPr/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68815D58-375D-448E-AA73-AC557C7C2F97}" type="parTrans" cxnId="{FC3AEF3D-A70D-46C6-A017-CFA359CD69EB}">
      <dgm:prSet/>
      <dgm:spPr/>
      <dgm:t>
        <a:bodyPr/>
        <a:lstStyle/>
        <a:p>
          <a:endParaRPr lang="it-IT"/>
        </a:p>
      </dgm:t>
    </dgm:pt>
    <dgm:pt modelId="{7AC5217E-9DCC-4C5B-8298-6B545747172C}" type="sibTrans" cxnId="{FC3AEF3D-A70D-46C6-A017-CFA359CD69EB}">
      <dgm:prSet/>
      <dgm:spPr/>
      <dgm:t>
        <a:bodyPr/>
        <a:lstStyle/>
        <a:p>
          <a:endParaRPr lang="it-IT"/>
        </a:p>
      </dgm:t>
    </dgm:pt>
    <dgm:pt modelId="{90038105-7801-4A0B-A063-47AF23BF52AE}">
      <dgm:prSet phldrT="[Testo]"/>
      <dgm:spPr/>
      <dgm:t>
        <a:bodyPr/>
        <a:lstStyle/>
        <a:p>
          <a:r>
            <a:rPr lang="it-IT" dirty="0" smtClean="0"/>
            <a:t>Challenge</a:t>
          </a:r>
          <a:endParaRPr lang="it-IT" dirty="0"/>
        </a:p>
      </dgm:t>
    </dgm:pt>
    <dgm:pt modelId="{7760E8F0-447A-4CA6-A962-394A27082A73}" type="parTrans" cxnId="{8ED3206D-3FEF-4C98-B158-5B2D3DB01D60}">
      <dgm:prSet/>
      <dgm:spPr/>
      <dgm:t>
        <a:bodyPr/>
        <a:lstStyle/>
        <a:p>
          <a:endParaRPr lang="it-IT"/>
        </a:p>
      </dgm:t>
    </dgm:pt>
    <dgm:pt modelId="{F5856778-CBA1-4E85-8DC7-56FC66E04A4B}" type="sibTrans" cxnId="{8ED3206D-3FEF-4C98-B158-5B2D3DB01D60}">
      <dgm:prSet/>
      <dgm:spPr/>
      <dgm:t>
        <a:bodyPr/>
        <a:lstStyle/>
        <a:p>
          <a:endParaRPr lang="it-IT"/>
        </a:p>
      </dgm:t>
    </dgm:pt>
    <dgm:pt modelId="{A897EA8B-A83D-4F18-AF88-4D3FE9988AE1}">
      <dgm:prSet phldrT="[Testo]"/>
      <dgm:spPr/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CA64D63B-216C-4A34-8B79-8C0C4FFC33BC}" type="parTrans" cxnId="{A5151731-D0C4-4AD6-A81E-26F9EA647569}">
      <dgm:prSet/>
      <dgm:spPr/>
      <dgm:t>
        <a:bodyPr/>
        <a:lstStyle/>
        <a:p>
          <a:endParaRPr lang="it-IT"/>
        </a:p>
      </dgm:t>
    </dgm:pt>
    <dgm:pt modelId="{5B4DB90B-B36C-4C72-AF08-CF439468D4A4}" type="sibTrans" cxnId="{A5151731-D0C4-4AD6-A81E-26F9EA647569}">
      <dgm:prSet/>
      <dgm:spPr/>
      <dgm:t>
        <a:bodyPr/>
        <a:lstStyle/>
        <a:p>
          <a:endParaRPr lang="it-IT"/>
        </a:p>
      </dgm:t>
    </dgm:pt>
    <dgm:pt modelId="{2DE2BEC5-5465-45CA-A38E-68AB1D75E12A}" type="pres">
      <dgm:prSet presAssocID="{21BC05CD-F1A9-45A7-9DDF-8367B64D4323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it-IT"/>
        </a:p>
      </dgm:t>
    </dgm:pt>
    <dgm:pt modelId="{EFA65FC5-3F97-4459-843F-E70C0D14322A}" type="pres">
      <dgm:prSet presAssocID="{21BC05CD-F1A9-45A7-9DDF-8367B64D4323}" presName="arrowNode" presStyleLbl="node1" presStyleIdx="0" presStyleCnt="1" custAng="10849188"/>
      <dgm:spPr>
        <a:solidFill>
          <a:srgbClr val="92D050"/>
        </a:solidFill>
      </dgm:spPr>
    </dgm:pt>
    <dgm:pt modelId="{F221EA34-E233-487C-B82A-471E8BEBDFAD}" type="pres">
      <dgm:prSet presAssocID="{71B27BB2-1B88-436C-BB2E-833C5D2DCAA3}" presName="txNode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E7272BD-E0EC-45EE-BE66-8E0A4D9CA93B}" type="pres">
      <dgm:prSet presAssocID="{90038105-7801-4A0B-A063-47AF23BF52AE}" presName="txNode2" presStyleLbl="revTx" presStyleIdx="1" presStyleCnt="3" custLinFactX="-59466" custLinFactY="1192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8E23975-E407-49C1-B1AF-6F57DBDE593E}" type="pres">
      <dgm:prSet presAssocID="{F5856778-CBA1-4E85-8DC7-56FC66E04A4B}" presName="dotNode2" presStyleCnt="0"/>
      <dgm:spPr/>
    </dgm:pt>
    <dgm:pt modelId="{CC10B8F6-7C3E-4604-9F96-888E74AF6C55}" type="pres">
      <dgm:prSet presAssocID="{F5856778-CBA1-4E85-8DC7-56FC66E04A4B}" presName="dotRepeatNode" presStyleLbl="fgShp" presStyleIdx="0" presStyleCnt="1"/>
      <dgm:spPr/>
      <dgm:t>
        <a:bodyPr/>
        <a:lstStyle/>
        <a:p>
          <a:endParaRPr lang="it-IT"/>
        </a:p>
      </dgm:t>
    </dgm:pt>
    <dgm:pt modelId="{57095714-F19A-42EC-9CE6-37F01B4796BE}" type="pres">
      <dgm:prSet presAssocID="{A897EA8B-A83D-4F18-AF88-4D3FE9988AE1}" presName="txNode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07DE1A5-4518-400C-9C4E-2E43D616164F}" type="presOf" srcId="{21BC05CD-F1A9-45A7-9DDF-8367B64D4323}" destId="{2DE2BEC5-5465-45CA-A38E-68AB1D75E12A}" srcOrd="0" destOrd="0" presId="urn:microsoft.com/office/officeart/2009/3/layout/DescendingProcess"/>
    <dgm:cxn modelId="{14135905-942F-4522-A680-8981F247CA5B}" type="presOf" srcId="{71B27BB2-1B88-436C-BB2E-833C5D2DCAA3}" destId="{F221EA34-E233-487C-B82A-471E8BEBDFAD}" srcOrd="0" destOrd="0" presId="urn:microsoft.com/office/officeart/2009/3/layout/DescendingProcess"/>
    <dgm:cxn modelId="{8ED3206D-3FEF-4C98-B158-5B2D3DB01D60}" srcId="{21BC05CD-F1A9-45A7-9DDF-8367B64D4323}" destId="{90038105-7801-4A0B-A063-47AF23BF52AE}" srcOrd="1" destOrd="0" parTransId="{7760E8F0-447A-4CA6-A962-394A27082A73}" sibTransId="{F5856778-CBA1-4E85-8DC7-56FC66E04A4B}"/>
    <dgm:cxn modelId="{CBBF72D2-D632-4D44-8EF8-5A6C20E8B366}" type="presOf" srcId="{A897EA8B-A83D-4F18-AF88-4D3FE9988AE1}" destId="{57095714-F19A-42EC-9CE6-37F01B4796BE}" srcOrd="0" destOrd="0" presId="urn:microsoft.com/office/officeart/2009/3/layout/DescendingProcess"/>
    <dgm:cxn modelId="{A5151731-D0C4-4AD6-A81E-26F9EA647569}" srcId="{21BC05CD-F1A9-45A7-9DDF-8367B64D4323}" destId="{A897EA8B-A83D-4F18-AF88-4D3FE9988AE1}" srcOrd="2" destOrd="0" parTransId="{CA64D63B-216C-4A34-8B79-8C0C4FFC33BC}" sibTransId="{5B4DB90B-B36C-4C72-AF08-CF439468D4A4}"/>
    <dgm:cxn modelId="{FC3AEF3D-A70D-46C6-A017-CFA359CD69EB}" srcId="{21BC05CD-F1A9-45A7-9DDF-8367B64D4323}" destId="{71B27BB2-1B88-436C-BB2E-833C5D2DCAA3}" srcOrd="0" destOrd="0" parTransId="{68815D58-375D-448E-AA73-AC557C7C2F97}" sibTransId="{7AC5217E-9DCC-4C5B-8298-6B545747172C}"/>
    <dgm:cxn modelId="{C1820CE2-5E6F-4B43-9DA5-EE1A847CCD26}" type="presOf" srcId="{F5856778-CBA1-4E85-8DC7-56FC66E04A4B}" destId="{CC10B8F6-7C3E-4604-9F96-888E74AF6C55}" srcOrd="0" destOrd="0" presId="urn:microsoft.com/office/officeart/2009/3/layout/DescendingProcess"/>
    <dgm:cxn modelId="{657C13FB-0319-4DB0-BED6-989A8863CA06}" type="presOf" srcId="{90038105-7801-4A0B-A063-47AF23BF52AE}" destId="{EE7272BD-E0EC-45EE-BE66-8E0A4D9CA93B}" srcOrd="0" destOrd="0" presId="urn:microsoft.com/office/officeart/2009/3/layout/DescendingProcess"/>
    <dgm:cxn modelId="{F309CF38-5B71-4F2D-AAA0-B5575BB6269F}" type="presParOf" srcId="{2DE2BEC5-5465-45CA-A38E-68AB1D75E12A}" destId="{EFA65FC5-3F97-4459-843F-E70C0D14322A}" srcOrd="0" destOrd="0" presId="urn:microsoft.com/office/officeart/2009/3/layout/DescendingProcess"/>
    <dgm:cxn modelId="{150E6D09-4D66-4FC2-A89B-1EA6CBD21313}" type="presParOf" srcId="{2DE2BEC5-5465-45CA-A38E-68AB1D75E12A}" destId="{F221EA34-E233-487C-B82A-471E8BEBDFAD}" srcOrd="1" destOrd="0" presId="urn:microsoft.com/office/officeart/2009/3/layout/DescendingProcess"/>
    <dgm:cxn modelId="{2F432920-080F-41F7-8DF4-ED720FCBF120}" type="presParOf" srcId="{2DE2BEC5-5465-45CA-A38E-68AB1D75E12A}" destId="{EE7272BD-E0EC-45EE-BE66-8E0A4D9CA93B}" srcOrd="2" destOrd="0" presId="urn:microsoft.com/office/officeart/2009/3/layout/DescendingProcess"/>
    <dgm:cxn modelId="{8A821292-BDC4-44AB-B627-05D83D6DF901}" type="presParOf" srcId="{2DE2BEC5-5465-45CA-A38E-68AB1D75E12A}" destId="{E8E23975-E407-49C1-B1AF-6F57DBDE593E}" srcOrd="3" destOrd="0" presId="urn:microsoft.com/office/officeart/2009/3/layout/DescendingProcess"/>
    <dgm:cxn modelId="{554E46CE-B4F0-4EE9-B8F2-138FDFC222C8}" type="presParOf" srcId="{E8E23975-E407-49C1-B1AF-6F57DBDE593E}" destId="{CC10B8F6-7C3E-4604-9F96-888E74AF6C55}" srcOrd="0" destOrd="0" presId="urn:microsoft.com/office/officeart/2009/3/layout/DescendingProcess"/>
    <dgm:cxn modelId="{FB6E6096-C2EE-49A5-B045-FEF7E24659F1}" type="presParOf" srcId="{2DE2BEC5-5465-45CA-A38E-68AB1D75E12A}" destId="{57095714-F19A-42EC-9CE6-37F01B4796BE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FFFC79-C3D3-4175-BE37-8C7BB959FCC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9BD0625-9FC9-4C1F-8594-F1D922F38995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 smtClean="0"/>
            <a:t>M</a:t>
          </a:r>
          <a:endParaRPr lang="it-IT" dirty="0"/>
        </a:p>
      </dgm:t>
    </dgm:pt>
    <dgm:pt modelId="{451428F1-32D7-48F5-BD88-955A086B84F4}" type="parTrans" cxnId="{082E60CB-ADB7-45E1-9870-A6B6442858C8}">
      <dgm:prSet/>
      <dgm:spPr/>
      <dgm:t>
        <a:bodyPr/>
        <a:lstStyle/>
        <a:p>
          <a:endParaRPr lang="it-IT"/>
        </a:p>
      </dgm:t>
    </dgm:pt>
    <dgm:pt modelId="{EE6C9487-FFC9-4BD7-BD62-496D03591DE1}" type="sibTrans" cxnId="{082E60CB-ADB7-45E1-9870-A6B6442858C8}">
      <dgm:prSet/>
      <dgm:spPr/>
      <dgm:t>
        <a:bodyPr/>
        <a:lstStyle/>
        <a:p>
          <a:endParaRPr lang="it-IT"/>
        </a:p>
      </dgm:t>
    </dgm:pt>
    <dgm:pt modelId="{4DC20AB0-9E67-4D86-A2C2-6EA8D1CEFEB4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 err="1" smtClean="0"/>
            <a:t>Hash</a:t>
          </a:r>
          <a:endParaRPr lang="it-IT" dirty="0"/>
        </a:p>
      </dgm:t>
    </dgm:pt>
    <dgm:pt modelId="{6D05B8A6-CCF5-4418-81C6-0A4D4D8808EA}" type="parTrans" cxnId="{D943520F-D9CA-4163-B8F2-5B29C5D5A74C}">
      <dgm:prSet/>
      <dgm:spPr/>
      <dgm:t>
        <a:bodyPr/>
        <a:lstStyle/>
        <a:p>
          <a:endParaRPr lang="it-IT"/>
        </a:p>
      </dgm:t>
    </dgm:pt>
    <dgm:pt modelId="{0D1895A3-E227-4CF5-9CF0-1812E3B20F21}" type="sibTrans" cxnId="{D943520F-D9CA-4163-B8F2-5B29C5D5A74C}">
      <dgm:prSet/>
      <dgm:spPr/>
      <dgm:t>
        <a:bodyPr/>
        <a:lstStyle/>
        <a:p>
          <a:endParaRPr lang="it-IT"/>
        </a:p>
      </dgm:t>
    </dgm:pt>
    <dgm:pt modelId="{4A26F008-304F-4A10-87E9-2D7A3DFFF37D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 err="1" smtClean="0"/>
            <a:t>Signature</a:t>
          </a:r>
          <a:endParaRPr lang="it-IT" dirty="0"/>
        </a:p>
      </dgm:t>
    </dgm:pt>
    <dgm:pt modelId="{5C8FADDC-894B-4DA6-B28C-CDA82DC692D5}" type="parTrans" cxnId="{3C7D529F-29A2-44E5-BECB-8CF2890C3C3F}">
      <dgm:prSet/>
      <dgm:spPr/>
      <dgm:t>
        <a:bodyPr/>
        <a:lstStyle/>
        <a:p>
          <a:endParaRPr lang="it-IT"/>
        </a:p>
      </dgm:t>
    </dgm:pt>
    <dgm:pt modelId="{C0288183-7786-49A5-BED9-F11341F4A8ED}" type="sibTrans" cxnId="{3C7D529F-29A2-44E5-BECB-8CF2890C3C3F}">
      <dgm:prSet/>
      <dgm:spPr/>
      <dgm:t>
        <a:bodyPr/>
        <a:lstStyle/>
        <a:p>
          <a:endParaRPr lang="it-IT"/>
        </a:p>
      </dgm:t>
    </dgm:pt>
    <dgm:pt modelId="{B1BFA10C-0F96-4CE3-84A1-2BC818B1AFBF}" type="pres">
      <dgm:prSet presAssocID="{40FFFC79-C3D3-4175-BE37-8C7BB959FCCD}" presName="Name0" presStyleCnt="0">
        <dgm:presLayoutVars>
          <dgm:dir/>
          <dgm:resizeHandles val="exact"/>
        </dgm:presLayoutVars>
      </dgm:prSet>
      <dgm:spPr/>
    </dgm:pt>
    <dgm:pt modelId="{B3730B06-74A8-4B34-8EA6-8A4A8E4F95F2}" type="pres">
      <dgm:prSet presAssocID="{B9BD0625-9FC9-4C1F-8594-F1D922F3899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DE7F14-F4E5-40EF-A5F5-8E11FE8723E6}" type="pres">
      <dgm:prSet presAssocID="{EE6C9487-FFC9-4BD7-BD62-496D03591DE1}" presName="sibTrans" presStyleLbl="sibTrans2D1" presStyleIdx="0" presStyleCnt="2"/>
      <dgm:spPr/>
      <dgm:t>
        <a:bodyPr/>
        <a:lstStyle/>
        <a:p>
          <a:endParaRPr lang="it-IT"/>
        </a:p>
      </dgm:t>
    </dgm:pt>
    <dgm:pt modelId="{1CEAC447-319B-4EAB-9B22-B93D3EE712FA}" type="pres">
      <dgm:prSet presAssocID="{EE6C9487-FFC9-4BD7-BD62-496D03591DE1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5154F440-D003-4E78-928F-2E08215F2DC5}" type="pres">
      <dgm:prSet presAssocID="{4DC20AB0-9E67-4D86-A2C2-6EA8D1CEFE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CBA77F8-4569-4744-A2C2-193D062F7C2A}" type="pres">
      <dgm:prSet presAssocID="{0D1895A3-E227-4CF5-9CF0-1812E3B20F21}" presName="sibTrans" presStyleLbl="sibTrans2D1" presStyleIdx="1" presStyleCnt="2"/>
      <dgm:spPr/>
      <dgm:t>
        <a:bodyPr/>
        <a:lstStyle/>
        <a:p>
          <a:endParaRPr lang="it-IT"/>
        </a:p>
      </dgm:t>
    </dgm:pt>
    <dgm:pt modelId="{244B4F73-1007-4FFB-B084-9F4F506543F8}" type="pres">
      <dgm:prSet presAssocID="{0D1895A3-E227-4CF5-9CF0-1812E3B20F21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595249CD-647B-4F0F-8401-4B01E63C2DF0}" type="pres">
      <dgm:prSet presAssocID="{4A26F008-304F-4A10-87E9-2D7A3DFFF37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671E6A5-F119-45A6-A9E3-B29E6F93A998}" type="presOf" srcId="{EE6C9487-FFC9-4BD7-BD62-496D03591DE1}" destId="{70DE7F14-F4E5-40EF-A5F5-8E11FE8723E6}" srcOrd="0" destOrd="0" presId="urn:microsoft.com/office/officeart/2005/8/layout/process1"/>
    <dgm:cxn modelId="{4FF0F608-DCA4-4202-9B5A-1310363377AC}" type="presOf" srcId="{4DC20AB0-9E67-4D86-A2C2-6EA8D1CEFEB4}" destId="{5154F440-D003-4E78-928F-2E08215F2DC5}" srcOrd="0" destOrd="0" presId="urn:microsoft.com/office/officeart/2005/8/layout/process1"/>
    <dgm:cxn modelId="{C0189B56-3E7E-4AC5-88AD-C716C04E10AF}" type="presOf" srcId="{B9BD0625-9FC9-4C1F-8594-F1D922F38995}" destId="{B3730B06-74A8-4B34-8EA6-8A4A8E4F95F2}" srcOrd="0" destOrd="0" presId="urn:microsoft.com/office/officeart/2005/8/layout/process1"/>
    <dgm:cxn modelId="{4BB07B3E-4331-4766-8134-3D8158EDF984}" type="presOf" srcId="{EE6C9487-FFC9-4BD7-BD62-496D03591DE1}" destId="{1CEAC447-319B-4EAB-9B22-B93D3EE712FA}" srcOrd="1" destOrd="0" presId="urn:microsoft.com/office/officeart/2005/8/layout/process1"/>
    <dgm:cxn modelId="{3C7D529F-29A2-44E5-BECB-8CF2890C3C3F}" srcId="{40FFFC79-C3D3-4175-BE37-8C7BB959FCCD}" destId="{4A26F008-304F-4A10-87E9-2D7A3DFFF37D}" srcOrd="2" destOrd="0" parTransId="{5C8FADDC-894B-4DA6-B28C-CDA82DC692D5}" sibTransId="{C0288183-7786-49A5-BED9-F11341F4A8ED}"/>
    <dgm:cxn modelId="{C3E5B56F-4101-45C9-AA2F-4049B5F18BBB}" type="presOf" srcId="{0D1895A3-E227-4CF5-9CF0-1812E3B20F21}" destId="{244B4F73-1007-4FFB-B084-9F4F506543F8}" srcOrd="1" destOrd="0" presId="urn:microsoft.com/office/officeart/2005/8/layout/process1"/>
    <dgm:cxn modelId="{082E60CB-ADB7-45E1-9870-A6B6442858C8}" srcId="{40FFFC79-C3D3-4175-BE37-8C7BB959FCCD}" destId="{B9BD0625-9FC9-4C1F-8594-F1D922F38995}" srcOrd="0" destOrd="0" parTransId="{451428F1-32D7-48F5-BD88-955A086B84F4}" sibTransId="{EE6C9487-FFC9-4BD7-BD62-496D03591DE1}"/>
    <dgm:cxn modelId="{D943520F-D9CA-4163-B8F2-5B29C5D5A74C}" srcId="{40FFFC79-C3D3-4175-BE37-8C7BB959FCCD}" destId="{4DC20AB0-9E67-4D86-A2C2-6EA8D1CEFEB4}" srcOrd="1" destOrd="0" parTransId="{6D05B8A6-CCF5-4418-81C6-0A4D4D8808EA}" sibTransId="{0D1895A3-E227-4CF5-9CF0-1812E3B20F21}"/>
    <dgm:cxn modelId="{5D6A62F0-D271-49BB-99F8-671EFB6EAAA1}" type="presOf" srcId="{4A26F008-304F-4A10-87E9-2D7A3DFFF37D}" destId="{595249CD-647B-4F0F-8401-4B01E63C2DF0}" srcOrd="0" destOrd="0" presId="urn:microsoft.com/office/officeart/2005/8/layout/process1"/>
    <dgm:cxn modelId="{1B256261-27D4-4041-A9BE-E9ADDE74C236}" type="presOf" srcId="{0D1895A3-E227-4CF5-9CF0-1812E3B20F21}" destId="{CCBA77F8-4569-4744-A2C2-193D062F7C2A}" srcOrd="0" destOrd="0" presId="urn:microsoft.com/office/officeart/2005/8/layout/process1"/>
    <dgm:cxn modelId="{29E326DB-2570-41A2-8E00-50AF4F094E10}" type="presOf" srcId="{40FFFC79-C3D3-4175-BE37-8C7BB959FCCD}" destId="{B1BFA10C-0F96-4CE3-84A1-2BC818B1AFBF}" srcOrd="0" destOrd="0" presId="urn:microsoft.com/office/officeart/2005/8/layout/process1"/>
    <dgm:cxn modelId="{08E1E77C-2F15-4EEF-B9F0-0E2E6386684D}" type="presParOf" srcId="{B1BFA10C-0F96-4CE3-84A1-2BC818B1AFBF}" destId="{B3730B06-74A8-4B34-8EA6-8A4A8E4F95F2}" srcOrd="0" destOrd="0" presId="urn:microsoft.com/office/officeart/2005/8/layout/process1"/>
    <dgm:cxn modelId="{89963D94-501C-4F26-A3BB-E994BB5AF1E9}" type="presParOf" srcId="{B1BFA10C-0F96-4CE3-84A1-2BC818B1AFBF}" destId="{70DE7F14-F4E5-40EF-A5F5-8E11FE8723E6}" srcOrd="1" destOrd="0" presId="urn:microsoft.com/office/officeart/2005/8/layout/process1"/>
    <dgm:cxn modelId="{83D81DE1-94E5-43B4-8245-1E2BDF2DAFFF}" type="presParOf" srcId="{70DE7F14-F4E5-40EF-A5F5-8E11FE8723E6}" destId="{1CEAC447-319B-4EAB-9B22-B93D3EE712FA}" srcOrd="0" destOrd="0" presId="urn:microsoft.com/office/officeart/2005/8/layout/process1"/>
    <dgm:cxn modelId="{59BFDFFC-2203-4CF4-A9D8-9E0BC11260A4}" type="presParOf" srcId="{B1BFA10C-0F96-4CE3-84A1-2BC818B1AFBF}" destId="{5154F440-D003-4E78-928F-2E08215F2DC5}" srcOrd="2" destOrd="0" presId="urn:microsoft.com/office/officeart/2005/8/layout/process1"/>
    <dgm:cxn modelId="{2C5CE2EC-C72D-4830-9386-AE155102F4DB}" type="presParOf" srcId="{B1BFA10C-0F96-4CE3-84A1-2BC818B1AFBF}" destId="{CCBA77F8-4569-4744-A2C2-193D062F7C2A}" srcOrd="3" destOrd="0" presId="urn:microsoft.com/office/officeart/2005/8/layout/process1"/>
    <dgm:cxn modelId="{F87631A6-4430-4F11-AD6C-51864E2BF3BC}" type="presParOf" srcId="{CCBA77F8-4569-4744-A2C2-193D062F7C2A}" destId="{244B4F73-1007-4FFB-B084-9F4F506543F8}" srcOrd="0" destOrd="0" presId="urn:microsoft.com/office/officeart/2005/8/layout/process1"/>
    <dgm:cxn modelId="{9EEA1DB7-C57B-4392-9AEA-15169DE9C5F5}" type="presParOf" srcId="{B1BFA10C-0F96-4CE3-84A1-2BC818B1AFBF}" destId="{595249CD-647B-4F0F-8401-4B01E63C2DF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FFFC79-C3D3-4175-BE37-8C7BB959FCC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9BD0625-9FC9-4C1F-8594-F1D922F38995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 smtClean="0"/>
            <a:t>M</a:t>
          </a:r>
          <a:endParaRPr lang="it-IT" dirty="0"/>
        </a:p>
      </dgm:t>
    </dgm:pt>
    <dgm:pt modelId="{451428F1-32D7-48F5-BD88-955A086B84F4}" type="parTrans" cxnId="{082E60CB-ADB7-45E1-9870-A6B6442858C8}">
      <dgm:prSet/>
      <dgm:spPr/>
      <dgm:t>
        <a:bodyPr/>
        <a:lstStyle/>
        <a:p>
          <a:endParaRPr lang="it-IT"/>
        </a:p>
      </dgm:t>
    </dgm:pt>
    <dgm:pt modelId="{EE6C9487-FFC9-4BD7-BD62-496D03591DE1}" type="sibTrans" cxnId="{082E60CB-ADB7-45E1-9870-A6B6442858C8}">
      <dgm:prSet/>
      <dgm:spPr/>
      <dgm:t>
        <a:bodyPr/>
        <a:lstStyle/>
        <a:p>
          <a:endParaRPr lang="it-IT"/>
        </a:p>
      </dgm:t>
    </dgm:pt>
    <dgm:pt modelId="{4DC20AB0-9E67-4D86-A2C2-6EA8D1CEFEB4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 err="1" smtClean="0"/>
            <a:t>Hash</a:t>
          </a:r>
          <a:endParaRPr lang="it-IT" dirty="0"/>
        </a:p>
      </dgm:t>
    </dgm:pt>
    <dgm:pt modelId="{6D05B8A6-CCF5-4418-81C6-0A4D4D8808EA}" type="parTrans" cxnId="{D943520F-D9CA-4163-B8F2-5B29C5D5A74C}">
      <dgm:prSet/>
      <dgm:spPr/>
      <dgm:t>
        <a:bodyPr/>
        <a:lstStyle/>
        <a:p>
          <a:endParaRPr lang="it-IT"/>
        </a:p>
      </dgm:t>
    </dgm:pt>
    <dgm:pt modelId="{0D1895A3-E227-4CF5-9CF0-1812E3B20F21}" type="sibTrans" cxnId="{D943520F-D9CA-4163-B8F2-5B29C5D5A74C}">
      <dgm:prSet/>
      <dgm:spPr/>
      <dgm:t>
        <a:bodyPr/>
        <a:lstStyle/>
        <a:p>
          <a:endParaRPr lang="it-IT"/>
        </a:p>
      </dgm:t>
    </dgm:pt>
    <dgm:pt modelId="{B1BFA10C-0F96-4CE3-84A1-2BC818B1AFBF}" type="pres">
      <dgm:prSet presAssocID="{40FFFC79-C3D3-4175-BE37-8C7BB959FC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3730B06-74A8-4B34-8EA6-8A4A8E4F95F2}" type="pres">
      <dgm:prSet presAssocID="{B9BD0625-9FC9-4C1F-8594-F1D922F3899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DE7F14-F4E5-40EF-A5F5-8E11FE8723E6}" type="pres">
      <dgm:prSet presAssocID="{EE6C9487-FFC9-4BD7-BD62-496D03591DE1}" presName="sibTrans" presStyleLbl="sibTrans2D1" presStyleIdx="0" presStyleCnt="1"/>
      <dgm:spPr/>
      <dgm:t>
        <a:bodyPr/>
        <a:lstStyle/>
        <a:p>
          <a:endParaRPr lang="it-IT"/>
        </a:p>
      </dgm:t>
    </dgm:pt>
    <dgm:pt modelId="{1CEAC447-319B-4EAB-9B22-B93D3EE712FA}" type="pres">
      <dgm:prSet presAssocID="{EE6C9487-FFC9-4BD7-BD62-496D03591DE1}" presName="connectorText" presStyleLbl="sibTrans2D1" presStyleIdx="0" presStyleCnt="1"/>
      <dgm:spPr/>
      <dgm:t>
        <a:bodyPr/>
        <a:lstStyle/>
        <a:p>
          <a:endParaRPr lang="it-IT"/>
        </a:p>
      </dgm:t>
    </dgm:pt>
    <dgm:pt modelId="{5154F440-D003-4E78-928F-2E08215F2DC5}" type="pres">
      <dgm:prSet presAssocID="{4DC20AB0-9E67-4D86-A2C2-6EA8D1CEFEB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E62858F-E3D9-45C8-B81C-0D91F3701ECA}" type="presOf" srcId="{40FFFC79-C3D3-4175-BE37-8C7BB959FCCD}" destId="{B1BFA10C-0F96-4CE3-84A1-2BC818B1AFBF}" srcOrd="0" destOrd="0" presId="urn:microsoft.com/office/officeart/2005/8/layout/process1"/>
    <dgm:cxn modelId="{D943520F-D9CA-4163-B8F2-5B29C5D5A74C}" srcId="{40FFFC79-C3D3-4175-BE37-8C7BB959FCCD}" destId="{4DC20AB0-9E67-4D86-A2C2-6EA8D1CEFEB4}" srcOrd="1" destOrd="0" parTransId="{6D05B8A6-CCF5-4418-81C6-0A4D4D8808EA}" sibTransId="{0D1895A3-E227-4CF5-9CF0-1812E3B20F21}"/>
    <dgm:cxn modelId="{466EB207-86E6-4FEF-98B3-59A4E46E10C0}" type="presOf" srcId="{EE6C9487-FFC9-4BD7-BD62-496D03591DE1}" destId="{1CEAC447-319B-4EAB-9B22-B93D3EE712FA}" srcOrd="1" destOrd="0" presId="urn:microsoft.com/office/officeart/2005/8/layout/process1"/>
    <dgm:cxn modelId="{082E60CB-ADB7-45E1-9870-A6B6442858C8}" srcId="{40FFFC79-C3D3-4175-BE37-8C7BB959FCCD}" destId="{B9BD0625-9FC9-4C1F-8594-F1D922F38995}" srcOrd="0" destOrd="0" parTransId="{451428F1-32D7-48F5-BD88-955A086B84F4}" sibTransId="{EE6C9487-FFC9-4BD7-BD62-496D03591DE1}"/>
    <dgm:cxn modelId="{AD256986-E0B3-4905-86C0-0CBB0D879F09}" type="presOf" srcId="{4DC20AB0-9E67-4D86-A2C2-6EA8D1CEFEB4}" destId="{5154F440-D003-4E78-928F-2E08215F2DC5}" srcOrd="0" destOrd="0" presId="urn:microsoft.com/office/officeart/2005/8/layout/process1"/>
    <dgm:cxn modelId="{4F15A13B-9215-4688-B87E-70FB37E87458}" type="presOf" srcId="{EE6C9487-FFC9-4BD7-BD62-496D03591DE1}" destId="{70DE7F14-F4E5-40EF-A5F5-8E11FE8723E6}" srcOrd="0" destOrd="0" presId="urn:microsoft.com/office/officeart/2005/8/layout/process1"/>
    <dgm:cxn modelId="{74B2231E-9B2A-424A-BA1B-34096677E2F1}" type="presOf" srcId="{B9BD0625-9FC9-4C1F-8594-F1D922F38995}" destId="{B3730B06-74A8-4B34-8EA6-8A4A8E4F95F2}" srcOrd="0" destOrd="0" presId="urn:microsoft.com/office/officeart/2005/8/layout/process1"/>
    <dgm:cxn modelId="{043D0E4C-C624-41FD-8BA6-13781592CAEE}" type="presParOf" srcId="{B1BFA10C-0F96-4CE3-84A1-2BC818B1AFBF}" destId="{B3730B06-74A8-4B34-8EA6-8A4A8E4F95F2}" srcOrd="0" destOrd="0" presId="urn:microsoft.com/office/officeart/2005/8/layout/process1"/>
    <dgm:cxn modelId="{1ED1374C-01EF-409D-8457-A40B92745E06}" type="presParOf" srcId="{B1BFA10C-0F96-4CE3-84A1-2BC818B1AFBF}" destId="{70DE7F14-F4E5-40EF-A5F5-8E11FE8723E6}" srcOrd="1" destOrd="0" presId="urn:microsoft.com/office/officeart/2005/8/layout/process1"/>
    <dgm:cxn modelId="{ECA4B498-CBB8-421E-A3AE-32EF17C94959}" type="presParOf" srcId="{70DE7F14-F4E5-40EF-A5F5-8E11FE8723E6}" destId="{1CEAC447-319B-4EAB-9B22-B93D3EE712FA}" srcOrd="0" destOrd="0" presId="urn:microsoft.com/office/officeart/2005/8/layout/process1"/>
    <dgm:cxn modelId="{84DA500F-6076-43A6-8170-46E462429433}" type="presParOf" srcId="{B1BFA10C-0F96-4CE3-84A1-2BC818B1AFBF}" destId="{5154F440-D003-4E78-928F-2E08215F2DC5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221A8-D099-48E4-8313-93BF25BA0C96}">
      <dsp:nvSpPr>
        <dsp:cNvPr id="0" name=""/>
        <dsp:cNvSpPr/>
      </dsp:nvSpPr>
      <dsp:spPr>
        <a:xfrm rot="4396374">
          <a:off x="1892929" y="458528"/>
          <a:ext cx="1989170" cy="1387198"/>
        </a:xfrm>
        <a:prstGeom prst="swooshArrow">
          <a:avLst>
            <a:gd name="adj1" fmla="val 16310"/>
            <a:gd name="adj2" fmla="val 313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74EE-921E-4AE7-9BD3-76E55B77675F}">
      <dsp:nvSpPr>
        <dsp:cNvPr id="0" name=""/>
        <dsp:cNvSpPr/>
      </dsp:nvSpPr>
      <dsp:spPr>
        <a:xfrm>
          <a:off x="1759581" y="0"/>
          <a:ext cx="937832" cy="36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Server</a:t>
          </a:r>
          <a:endParaRPr lang="it-IT" sz="2200" kern="1200" dirty="0"/>
        </a:p>
      </dsp:txBody>
      <dsp:txXfrm>
        <a:off x="1759581" y="0"/>
        <a:ext cx="937832" cy="368680"/>
      </dsp:txXfrm>
    </dsp:sp>
    <dsp:sp modelId="{F0A7FEB0-41F8-44CC-AF4B-9B22D5A2D6EB}">
      <dsp:nvSpPr>
        <dsp:cNvPr id="0" name=""/>
        <dsp:cNvSpPr/>
      </dsp:nvSpPr>
      <dsp:spPr>
        <a:xfrm>
          <a:off x="3026921" y="1935575"/>
          <a:ext cx="1267340" cy="36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Browser</a:t>
          </a:r>
          <a:endParaRPr lang="it-IT" sz="2200" kern="1200" dirty="0"/>
        </a:p>
      </dsp:txBody>
      <dsp:txXfrm>
        <a:off x="3026921" y="1935575"/>
        <a:ext cx="1267340" cy="368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50CFC-2F1C-4170-8175-E62332F6BF40}">
      <dsp:nvSpPr>
        <dsp:cNvPr id="0" name=""/>
        <dsp:cNvSpPr/>
      </dsp:nvSpPr>
      <dsp:spPr>
        <a:xfrm>
          <a:off x="1335" y="314706"/>
          <a:ext cx="1301666" cy="520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err="1" smtClean="0"/>
            <a:t>App</a:t>
          </a:r>
          <a:endParaRPr lang="it-IT" sz="2300" kern="1200" dirty="0"/>
        </a:p>
      </dsp:txBody>
      <dsp:txXfrm>
        <a:off x="1335" y="314706"/>
        <a:ext cx="1301666" cy="520666"/>
      </dsp:txXfrm>
    </dsp:sp>
    <dsp:sp modelId="{C37623B0-B7B6-45D5-AE38-9AEBF8F265A5}">
      <dsp:nvSpPr>
        <dsp:cNvPr id="0" name=""/>
        <dsp:cNvSpPr/>
      </dsp:nvSpPr>
      <dsp:spPr>
        <a:xfrm>
          <a:off x="1335" y="835373"/>
          <a:ext cx="1301666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</dsp:txBody>
      <dsp:txXfrm>
        <a:off x="1335" y="835373"/>
        <a:ext cx="1301666" cy="1010160"/>
      </dsp:txXfrm>
    </dsp:sp>
    <dsp:sp modelId="{FC42E8E2-89BD-4E27-89B0-CB7ECDB92F1B}">
      <dsp:nvSpPr>
        <dsp:cNvPr id="0" name=""/>
        <dsp:cNvSpPr/>
      </dsp:nvSpPr>
      <dsp:spPr>
        <a:xfrm>
          <a:off x="1485234" y="314706"/>
          <a:ext cx="1301666" cy="520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dll1</a:t>
          </a:r>
          <a:endParaRPr lang="it-IT" sz="2300" kern="1200" dirty="0"/>
        </a:p>
      </dsp:txBody>
      <dsp:txXfrm>
        <a:off x="1485234" y="314706"/>
        <a:ext cx="1301666" cy="520666"/>
      </dsp:txXfrm>
    </dsp:sp>
    <dsp:sp modelId="{20A6805A-DDDA-4A7D-AD0C-5DEFCCDC959E}">
      <dsp:nvSpPr>
        <dsp:cNvPr id="0" name=""/>
        <dsp:cNvSpPr/>
      </dsp:nvSpPr>
      <dsp:spPr>
        <a:xfrm>
          <a:off x="1485234" y="835373"/>
          <a:ext cx="1301666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</dsp:txBody>
      <dsp:txXfrm>
        <a:off x="1485234" y="835373"/>
        <a:ext cx="1301666" cy="1010160"/>
      </dsp:txXfrm>
    </dsp:sp>
    <dsp:sp modelId="{CAC34998-AD36-43AB-A58C-4C749C28408F}">
      <dsp:nvSpPr>
        <dsp:cNvPr id="0" name=""/>
        <dsp:cNvSpPr/>
      </dsp:nvSpPr>
      <dsp:spPr>
        <a:xfrm>
          <a:off x="2969134" y="314706"/>
          <a:ext cx="1301666" cy="520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dll2</a:t>
          </a:r>
          <a:endParaRPr lang="it-IT" sz="2300" kern="1200" dirty="0"/>
        </a:p>
      </dsp:txBody>
      <dsp:txXfrm>
        <a:off x="2969134" y="314706"/>
        <a:ext cx="1301666" cy="520666"/>
      </dsp:txXfrm>
    </dsp:sp>
    <dsp:sp modelId="{150709B9-26B9-4F84-A832-1F0990C5EA9A}">
      <dsp:nvSpPr>
        <dsp:cNvPr id="0" name=""/>
        <dsp:cNvSpPr/>
      </dsp:nvSpPr>
      <dsp:spPr>
        <a:xfrm>
          <a:off x="2969134" y="835373"/>
          <a:ext cx="1301666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</dsp:txBody>
      <dsp:txXfrm>
        <a:off x="2969134" y="835373"/>
        <a:ext cx="1301666" cy="1010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50CFC-2F1C-4170-8175-E62332F6BF40}">
      <dsp:nvSpPr>
        <dsp:cNvPr id="0" name=""/>
        <dsp:cNvSpPr/>
      </dsp:nvSpPr>
      <dsp:spPr>
        <a:xfrm>
          <a:off x="1335" y="314706"/>
          <a:ext cx="1301666" cy="520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err="1" smtClean="0"/>
            <a:t>App</a:t>
          </a:r>
          <a:endParaRPr lang="it-IT" sz="2300" kern="1200" dirty="0"/>
        </a:p>
      </dsp:txBody>
      <dsp:txXfrm>
        <a:off x="1335" y="314706"/>
        <a:ext cx="1301666" cy="520666"/>
      </dsp:txXfrm>
    </dsp:sp>
    <dsp:sp modelId="{C37623B0-B7B6-45D5-AE38-9AEBF8F265A5}">
      <dsp:nvSpPr>
        <dsp:cNvPr id="0" name=""/>
        <dsp:cNvSpPr/>
      </dsp:nvSpPr>
      <dsp:spPr>
        <a:xfrm>
          <a:off x="1335" y="835373"/>
          <a:ext cx="1301666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</dsp:txBody>
      <dsp:txXfrm>
        <a:off x="1335" y="835373"/>
        <a:ext cx="1301666" cy="1010160"/>
      </dsp:txXfrm>
    </dsp:sp>
    <dsp:sp modelId="{FC42E8E2-89BD-4E27-89B0-CB7ECDB92F1B}">
      <dsp:nvSpPr>
        <dsp:cNvPr id="0" name=""/>
        <dsp:cNvSpPr/>
      </dsp:nvSpPr>
      <dsp:spPr>
        <a:xfrm>
          <a:off x="1485234" y="314706"/>
          <a:ext cx="1301666" cy="520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dll1</a:t>
          </a:r>
          <a:endParaRPr lang="it-IT" sz="2300" kern="1200" dirty="0"/>
        </a:p>
      </dsp:txBody>
      <dsp:txXfrm>
        <a:off x="1485234" y="314706"/>
        <a:ext cx="1301666" cy="520666"/>
      </dsp:txXfrm>
    </dsp:sp>
    <dsp:sp modelId="{20A6805A-DDDA-4A7D-AD0C-5DEFCCDC959E}">
      <dsp:nvSpPr>
        <dsp:cNvPr id="0" name=""/>
        <dsp:cNvSpPr/>
      </dsp:nvSpPr>
      <dsp:spPr>
        <a:xfrm>
          <a:off x="1485234" y="835373"/>
          <a:ext cx="1301666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</dsp:txBody>
      <dsp:txXfrm>
        <a:off x="1485234" y="835373"/>
        <a:ext cx="1301666" cy="1010160"/>
      </dsp:txXfrm>
    </dsp:sp>
    <dsp:sp modelId="{CAC34998-AD36-43AB-A58C-4C749C28408F}">
      <dsp:nvSpPr>
        <dsp:cNvPr id="0" name=""/>
        <dsp:cNvSpPr/>
      </dsp:nvSpPr>
      <dsp:spPr>
        <a:xfrm>
          <a:off x="2969134" y="314706"/>
          <a:ext cx="1301666" cy="520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dll2</a:t>
          </a:r>
          <a:endParaRPr lang="it-IT" sz="2300" kern="1200" dirty="0"/>
        </a:p>
      </dsp:txBody>
      <dsp:txXfrm>
        <a:off x="2969134" y="314706"/>
        <a:ext cx="1301666" cy="520666"/>
      </dsp:txXfrm>
    </dsp:sp>
    <dsp:sp modelId="{150709B9-26B9-4F84-A832-1F0990C5EA9A}">
      <dsp:nvSpPr>
        <dsp:cNvPr id="0" name=""/>
        <dsp:cNvSpPr/>
      </dsp:nvSpPr>
      <dsp:spPr>
        <a:xfrm>
          <a:off x="2969134" y="835373"/>
          <a:ext cx="1301666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…</a:t>
          </a:r>
          <a:endParaRPr lang="it-IT" sz="2300" kern="1200" dirty="0"/>
        </a:p>
      </dsp:txBody>
      <dsp:txXfrm>
        <a:off x="2969134" y="835373"/>
        <a:ext cx="1301666" cy="1010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B1BA6-C533-47A6-9B0F-5BA95F0D8EA4}">
      <dsp:nvSpPr>
        <dsp:cNvPr id="0" name=""/>
        <dsp:cNvSpPr/>
      </dsp:nvSpPr>
      <dsp:spPr>
        <a:xfrm rot="4396374">
          <a:off x="1748744" y="552425"/>
          <a:ext cx="2396508" cy="1671266"/>
        </a:xfrm>
        <a:prstGeom prst="swooshArrow">
          <a:avLst>
            <a:gd name="adj1" fmla="val 16310"/>
            <a:gd name="adj2" fmla="val 313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466E2-7820-4725-8C8E-0D37C81BE112}">
      <dsp:nvSpPr>
        <dsp:cNvPr id="0" name=""/>
        <dsp:cNvSpPr/>
      </dsp:nvSpPr>
      <dsp:spPr>
        <a:xfrm>
          <a:off x="2608641" y="1077966"/>
          <a:ext cx="60519" cy="6051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18ACF-E518-42CC-8A0B-6A9FA67EC107}">
      <dsp:nvSpPr>
        <dsp:cNvPr id="0" name=""/>
        <dsp:cNvSpPr/>
      </dsp:nvSpPr>
      <dsp:spPr>
        <a:xfrm>
          <a:off x="1178607" y="0"/>
          <a:ext cx="1129879" cy="4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Server</a:t>
          </a:r>
          <a:endParaRPr lang="it-IT" sz="2600" kern="1200" dirty="0"/>
        </a:p>
      </dsp:txBody>
      <dsp:txXfrm>
        <a:off x="1178607" y="0"/>
        <a:ext cx="1129879" cy="444178"/>
      </dsp:txXfrm>
    </dsp:sp>
    <dsp:sp modelId="{C8CB3F2E-EE41-4A45-9113-2674824089BB}">
      <dsp:nvSpPr>
        <dsp:cNvPr id="0" name=""/>
        <dsp:cNvSpPr/>
      </dsp:nvSpPr>
      <dsp:spPr>
        <a:xfrm>
          <a:off x="3376517" y="880722"/>
          <a:ext cx="1343640" cy="4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Solution</a:t>
          </a:r>
          <a:endParaRPr lang="it-IT" sz="2600" kern="1200" dirty="0"/>
        </a:p>
      </dsp:txBody>
      <dsp:txXfrm>
        <a:off x="3376517" y="880722"/>
        <a:ext cx="1343640" cy="444178"/>
      </dsp:txXfrm>
    </dsp:sp>
    <dsp:sp modelId="{B622A16F-1B97-4565-8933-D98BE89BBFE6}">
      <dsp:nvSpPr>
        <dsp:cNvPr id="0" name=""/>
        <dsp:cNvSpPr/>
      </dsp:nvSpPr>
      <dsp:spPr>
        <a:xfrm>
          <a:off x="2705472" y="2331938"/>
          <a:ext cx="1526864" cy="4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2705472" y="2331938"/>
        <a:ext cx="1526864" cy="4441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5FC5-3F97-4459-843F-E70C0D14322A}">
      <dsp:nvSpPr>
        <dsp:cNvPr id="0" name=""/>
        <dsp:cNvSpPr/>
      </dsp:nvSpPr>
      <dsp:spPr>
        <a:xfrm rot="15245562">
          <a:off x="794746" y="470187"/>
          <a:ext cx="2039747" cy="1422469"/>
        </a:xfrm>
        <a:prstGeom prst="swooshArrow">
          <a:avLst>
            <a:gd name="adj1" fmla="val 16310"/>
            <a:gd name="adj2" fmla="val 313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0B8F6-7C3E-4604-9F96-888E74AF6C55}">
      <dsp:nvSpPr>
        <dsp:cNvPr id="0" name=""/>
        <dsp:cNvSpPr/>
      </dsp:nvSpPr>
      <dsp:spPr>
        <a:xfrm>
          <a:off x="1875156" y="917492"/>
          <a:ext cx="51509" cy="5150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1EA34-E233-487C-B82A-471E8BEBDFAD}">
      <dsp:nvSpPr>
        <dsp:cNvPr id="0" name=""/>
        <dsp:cNvSpPr/>
      </dsp:nvSpPr>
      <dsp:spPr>
        <a:xfrm>
          <a:off x="658008" y="0"/>
          <a:ext cx="961677" cy="37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smtClean="0"/>
            <a:t> </a:t>
          </a:r>
          <a:endParaRPr lang="it-IT" sz="2100" kern="1200" dirty="0"/>
        </a:p>
      </dsp:txBody>
      <dsp:txXfrm>
        <a:off x="658008" y="0"/>
        <a:ext cx="961677" cy="378055"/>
      </dsp:txXfrm>
    </dsp:sp>
    <dsp:sp modelId="{EE7272BD-E0EC-45EE-BE66-8E0A4D9CA93B}">
      <dsp:nvSpPr>
        <dsp:cNvPr id="0" name=""/>
        <dsp:cNvSpPr/>
      </dsp:nvSpPr>
      <dsp:spPr>
        <a:xfrm>
          <a:off x="289840" y="1136781"/>
          <a:ext cx="1143616" cy="37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smtClean="0"/>
            <a:t>Challenge</a:t>
          </a:r>
          <a:endParaRPr lang="it-IT" sz="2100" kern="1200" dirty="0"/>
        </a:p>
      </dsp:txBody>
      <dsp:txXfrm>
        <a:off x="289840" y="1136781"/>
        <a:ext cx="1143616" cy="378055"/>
      </dsp:txXfrm>
    </dsp:sp>
    <dsp:sp modelId="{57095714-F19A-42EC-9CE6-37F01B4796BE}">
      <dsp:nvSpPr>
        <dsp:cNvPr id="0" name=""/>
        <dsp:cNvSpPr/>
      </dsp:nvSpPr>
      <dsp:spPr>
        <a:xfrm>
          <a:off x="1957572" y="1984788"/>
          <a:ext cx="1299564" cy="37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smtClean="0"/>
            <a:t> </a:t>
          </a:r>
          <a:endParaRPr lang="it-IT" sz="2100" kern="1200" dirty="0"/>
        </a:p>
      </dsp:txBody>
      <dsp:txXfrm>
        <a:off x="1957572" y="1984788"/>
        <a:ext cx="1299564" cy="378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0B06-74A8-4B34-8EA6-8A4A8E4F95F2}">
      <dsp:nvSpPr>
        <dsp:cNvPr id="0" name=""/>
        <dsp:cNvSpPr/>
      </dsp:nvSpPr>
      <dsp:spPr>
        <a:xfrm>
          <a:off x="4453" y="1172432"/>
          <a:ext cx="1331015" cy="79860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M</a:t>
          </a:r>
          <a:endParaRPr lang="it-IT" sz="2200" kern="1200" dirty="0"/>
        </a:p>
      </dsp:txBody>
      <dsp:txXfrm>
        <a:off x="27843" y="1195822"/>
        <a:ext cx="1284235" cy="751829"/>
      </dsp:txXfrm>
    </dsp:sp>
    <dsp:sp modelId="{70DE7F14-F4E5-40EF-A5F5-8E11FE8723E6}">
      <dsp:nvSpPr>
        <dsp:cNvPr id="0" name=""/>
        <dsp:cNvSpPr/>
      </dsp:nvSpPr>
      <dsp:spPr>
        <a:xfrm>
          <a:off x="1468570" y="1406691"/>
          <a:ext cx="282175" cy="330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1468570" y="1472709"/>
        <a:ext cx="197523" cy="198055"/>
      </dsp:txXfrm>
    </dsp:sp>
    <dsp:sp modelId="{5154F440-D003-4E78-928F-2E08215F2DC5}">
      <dsp:nvSpPr>
        <dsp:cNvPr id="0" name=""/>
        <dsp:cNvSpPr/>
      </dsp:nvSpPr>
      <dsp:spPr>
        <a:xfrm>
          <a:off x="1867874" y="1172432"/>
          <a:ext cx="1331015" cy="79860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Hash</a:t>
          </a:r>
          <a:endParaRPr lang="it-IT" sz="2200" kern="1200" dirty="0"/>
        </a:p>
      </dsp:txBody>
      <dsp:txXfrm>
        <a:off x="1891264" y="1195822"/>
        <a:ext cx="1284235" cy="751829"/>
      </dsp:txXfrm>
    </dsp:sp>
    <dsp:sp modelId="{CCBA77F8-4569-4744-A2C2-193D062F7C2A}">
      <dsp:nvSpPr>
        <dsp:cNvPr id="0" name=""/>
        <dsp:cNvSpPr/>
      </dsp:nvSpPr>
      <dsp:spPr>
        <a:xfrm>
          <a:off x="3331991" y="1406691"/>
          <a:ext cx="282175" cy="330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3331991" y="1472709"/>
        <a:ext cx="197523" cy="198055"/>
      </dsp:txXfrm>
    </dsp:sp>
    <dsp:sp modelId="{595249CD-647B-4F0F-8401-4B01E63C2DF0}">
      <dsp:nvSpPr>
        <dsp:cNvPr id="0" name=""/>
        <dsp:cNvSpPr/>
      </dsp:nvSpPr>
      <dsp:spPr>
        <a:xfrm>
          <a:off x="3731296" y="1172432"/>
          <a:ext cx="1331015" cy="79860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Signature</a:t>
          </a:r>
          <a:endParaRPr lang="it-IT" sz="2200" kern="1200" dirty="0"/>
        </a:p>
      </dsp:txBody>
      <dsp:txXfrm>
        <a:off x="3754686" y="1195822"/>
        <a:ext cx="1284235" cy="7518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0B06-74A8-4B34-8EA6-8A4A8E4F95F2}">
      <dsp:nvSpPr>
        <dsp:cNvPr id="0" name=""/>
        <dsp:cNvSpPr/>
      </dsp:nvSpPr>
      <dsp:spPr>
        <a:xfrm>
          <a:off x="618" y="1102836"/>
          <a:ext cx="1318799" cy="7912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400" kern="1200" dirty="0" smtClean="0"/>
            <a:t>M</a:t>
          </a:r>
          <a:endParaRPr lang="it-IT" sz="3400" kern="1200" dirty="0"/>
        </a:p>
      </dsp:txBody>
      <dsp:txXfrm>
        <a:off x="23794" y="1126012"/>
        <a:ext cx="1272447" cy="744927"/>
      </dsp:txXfrm>
    </dsp:sp>
    <dsp:sp modelId="{70DE7F14-F4E5-40EF-A5F5-8E11FE8723E6}">
      <dsp:nvSpPr>
        <dsp:cNvPr id="0" name=""/>
        <dsp:cNvSpPr/>
      </dsp:nvSpPr>
      <dsp:spPr>
        <a:xfrm>
          <a:off x="1451297" y="1334944"/>
          <a:ext cx="279585" cy="3270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1451297" y="1400356"/>
        <a:ext cx="195710" cy="196238"/>
      </dsp:txXfrm>
    </dsp:sp>
    <dsp:sp modelId="{5154F440-D003-4E78-928F-2E08215F2DC5}">
      <dsp:nvSpPr>
        <dsp:cNvPr id="0" name=""/>
        <dsp:cNvSpPr/>
      </dsp:nvSpPr>
      <dsp:spPr>
        <a:xfrm>
          <a:off x="1846937" y="1102836"/>
          <a:ext cx="1318799" cy="7912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400" kern="1200" dirty="0" err="1" smtClean="0"/>
            <a:t>Hash</a:t>
          </a:r>
          <a:endParaRPr lang="it-IT" sz="3400" kern="1200" dirty="0"/>
        </a:p>
      </dsp:txBody>
      <dsp:txXfrm>
        <a:off x="1870113" y="1126012"/>
        <a:ext cx="1272447" cy="744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4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=""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=""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=""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=""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=""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=""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=""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=""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=""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=""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=""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=""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=""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=""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=""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=""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=""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=""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=""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=""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=""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=""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=""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=""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=""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=""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=""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=""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=""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=""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=""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26" y="6272819"/>
            <a:ext cx="1841152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=""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=""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=""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8" y="2351023"/>
            <a:ext cx="4832573" cy="1672337"/>
          </a:xfrm>
        </p:spPr>
        <p:txBody>
          <a:bodyPr/>
          <a:lstStyle/>
          <a:p>
            <a:r>
              <a:rPr lang="en-US" dirty="0"/>
              <a:t>Blazor </a:t>
            </a:r>
            <a:r>
              <a:rPr lang="en-US" dirty="0" smtClean="0"/>
              <a:t>WebAssembly: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 err="1" smtClean="0"/>
              <a:t>Protecting</a:t>
            </a:r>
            <a:r>
              <a:rPr lang="it-IT" sz="2800" dirty="0" smtClean="0"/>
              <a:t> the </a:t>
            </a:r>
            <a:r>
              <a:rPr lang="it-IT" sz="2800" dirty="0" err="1" smtClean="0"/>
              <a:t>dlls</a:t>
            </a:r>
            <a:r>
              <a:rPr lang="it-IT" sz="2800" dirty="0" smtClean="0"/>
              <a:t> </a:t>
            </a:r>
            <a:r>
              <a:rPr lang="it-IT" sz="2800" dirty="0" err="1" smtClean="0"/>
              <a:t>downloaded</a:t>
            </a:r>
            <a:r>
              <a:rPr lang="it-IT" sz="2800" dirty="0" smtClean="0"/>
              <a:t> in the Browser</a:t>
            </a:r>
            <a:endParaRPr lang="en-US" sz="28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" y="6203071"/>
            <a:ext cx="183858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Identity </a:t>
            </a:r>
            <a:r>
              <a:rPr lang="it-IT" dirty="0" err="1" smtClean="0"/>
              <a:t>proof</a:t>
            </a:r>
            <a:endParaRPr lang="it-IT" dirty="0"/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1202787" y="1600200"/>
            <a:ext cx="9685606" cy="45259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The </a:t>
            </a:r>
            <a:r>
              <a:rPr lang="it-IT" dirty="0" err="1" smtClean="0"/>
              <a:t>knowledge</a:t>
            </a:r>
            <a:r>
              <a:rPr lang="it-IT" dirty="0" smtClean="0"/>
              <a:t> of a secret private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b="1" dirty="0" smtClean="0"/>
              <a:t>P</a:t>
            </a:r>
            <a:r>
              <a:rPr lang="it-IT" dirty="0" smtClean="0"/>
              <a:t> can be </a:t>
            </a:r>
            <a:r>
              <a:rPr lang="it-IT" dirty="0" err="1" smtClean="0"/>
              <a:t>assumed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r>
              <a:rPr lang="it-IT" dirty="0" err="1" smtClean="0"/>
              <a:t>proof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Blazor </a:t>
            </a:r>
            <a:r>
              <a:rPr lang="it-IT" dirty="0" err="1" smtClean="0"/>
              <a:t>dlls</a:t>
            </a:r>
            <a:r>
              <a:rPr lang="it-IT" dirty="0" smtClean="0"/>
              <a:t> </a:t>
            </a:r>
            <a:r>
              <a:rPr lang="it-IT" dirty="0" err="1" smtClean="0"/>
              <a:t>downloaded</a:t>
            </a:r>
            <a:r>
              <a:rPr lang="it-IT" dirty="0" smtClean="0"/>
              <a:t> in the browser </a:t>
            </a:r>
            <a:r>
              <a:rPr lang="it-IT" dirty="0" err="1" smtClean="0"/>
              <a:t>activate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the server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proved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identity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14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Identity-</a:t>
            </a:r>
            <a:r>
              <a:rPr lang="it-IT" dirty="0" err="1" smtClean="0"/>
              <a:t>proof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877185" y="3230071"/>
            <a:ext cx="5724636" cy="1944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2126199719"/>
              </p:ext>
            </p:extLst>
          </p:nvPr>
        </p:nvGraphicFramePr>
        <p:xfrm>
          <a:off x="3153385" y="3148572"/>
          <a:ext cx="4272136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Segnaposto contenut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131158"/>
              </p:ext>
            </p:extLst>
          </p:nvPr>
        </p:nvGraphicFramePr>
        <p:xfrm>
          <a:off x="1473029" y="1467873"/>
          <a:ext cx="5410944" cy="2776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ttangolo 5"/>
          <p:cNvSpPr/>
          <p:nvPr/>
        </p:nvSpPr>
        <p:spPr>
          <a:xfrm>
            <a:off x="7593709" y="3591381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3034940283"/>
              </p:ext>
            </p:extLst>
          </p:nvPr>
        </p:nvGraphicFramePr>
        <p:xfrm>
          <a:off x="1984525" y="1774640"/>
          <a:ext cx="3915145" cy="2362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Freccia tridirezionale 7"/>
          <p:cNvSpPr/>
          <p:nvPr/>
        </p:nvSpPr>
        <p:spPr>
          <a:xfrm rot="10800000">
            <a:off x="4029313" y="3838327"/>
            <a:ext cx="2520280" cy="1008113"/>
          </a:xfrm>
          <a:prstGeom prst="leftRigh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4736610" y="3891590"/>
            <a:ext cx="11056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activation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5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3989363" y="3731456"/>
            <a:ext cx="4648200" cy="970280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Challenge 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55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problems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589650" y="1642404"/>
            <a:ext cx="8750104" cy="3268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The public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stored</a:t>
            </a:r>
            <a:r>
              <a:rPr lang="it-IT" dirty="0" smtClean="0"/>
              <a:t> in the browser </a:t>
            </a:r>
            <a:r>
              <a:rPr lang="it-IT" dirty="0" err="1" smtClean="0"/>
              <a:t>dlls</a:t>
            </a:r>
            <a:r>
              <a:rPr lang="it-IT" dirty="0" smtClean="0"/>
              <a:t> can be </a:t>
            </a:r>
            <a:r>
              <a:rPr lang="it-IT" dirty="0" err="1" smtClean="0"/>
              <a:t>replaced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activation</a:t>
            </a:r>
            <a:r>
              <a:rPr lang="it-IT" dirty="0" smtClean="0"/>
              <a:t> pattern can be </a:t>
            </a:r>
            <a:r>
              <a:rPr lang="it-IT" dirty="0" err="1" smtClean="0"/>
              <a:t>hacked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09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Injection</a:t>
            </a:r>
          </a:p>
        </p:txBody>
      </p:sp>
      <p:sp>
        <p:nvSpPr>
          <p:cNvPr id="3" name="Disco magnetico 2"/>
          <p:cNvSpPr/>
          <p:nvPr/>
        </p:nvSpPr>
        <p:spPr>
          <a:xfrm>
            <a:off x="8553650" y="2280211"/>
            <a:ext cx="1008112" cy="2448272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8597933" y="1459523"/>
            <a:ext cx="928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Dll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ttore 2 4"/>
          <p:cNvCxnSpPr/>
          <p:nvPr/>
        </p:nvCxnSpPr>
        <p:spPr>
          <a:xfrm>
            <a:off x="7473530" y="3144307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7713363" y="3504347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7833570" y="3722504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7713363" y="4008403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536900" y="4296435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 rot="16200000">
            <a:off x="5486648" y="3491671"/>
            <a:ext cx="33918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</a:t>
            </a:r>
            <a:r>
              <a:rPr lang="it-IT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Activation</a:t>
            </a:r>
            <a:r>
              <a:rPr lang="it-IT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Points</a:t>
            </a:r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sco magnetico 10"/>
          <p:cNvSpPr/>
          <p:nvPr/>
        </p:nvSpPr>
        <p:spPr>
          <a:xfrm>
            <a:off x="3989255" y="2280211"/>
            <a:ext cx="1008112" cy="2448272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033538" y="1459523"/>
            <a:ext cx="928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Dll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Connettore 2 12"/>
          <p:cNvCxnSpPr/>
          <p:nvPr/>
        </p:nvCxnSpPr>
        <p:spPr>
          <a:xfrm>
            <a:off x="2909135" y="3144307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3148968" y="3504347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3269175" y="3722504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148968" y="4008403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2972505" y="4296435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 rot="16200000">
            <a:off x="950917" y="3491671"/>
            <a:ext cx="33345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</a:t>
            </a:r>
            <a:r>
              <a:rPr lang="it-IT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it-IT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composition</a:t>
            </a:r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3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Signature</a:t>
            </a:r>
            <a:endParaRPr lang="it-IT" dirty="0"/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1287194" y="1126471"/>
            <a:ext cx="8229600" cy="26208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Given</a:t>
            </a:r>
            <a:r>
              <a:rPr lang="it-IT" dirty="0" smtClean="0"/>
              <a:t> a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b="1" dirty="0" smtClean="0"/>
              <a:t>M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call </a:t>
            </a:r>
            <a:r>
              <a:rPr lang="it-IT" dirty="0" err="1" smtClean="0"/>
              <a:t>signature</a:t>
            </a:r>
            <a:r>
              <a:rPr lang="it-IT" dirty="0" smtClean="0"/>
              <a:t> of </a:t>
            </a:r>
            <a:r>
              <a:rPr lang="it-IT" b="1" dirty="0" smtClean="0"/>
              <a:t>M</a:t>
            </a:r>
            <a:r>
              <a:rPr lang="it-IT" dirty="0" smtClean="0"/>
              <a:t> with a private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b="1" dirty="0" smtClean="0"/>
              <a:t>P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hash</a:t>
            </a:r>
            <a:r>
              <a:rPr lang="it-IT" dirty="0" smtClean="0"/>
              <a:t> </a:t>
            </a:r>
            <a:r>
              <a:rPr lang="it-IT" dirty="0" err="1" smtClean="0"/>
              <a:t>encrypted</a:t>
            </a:r>
            <a:r>
              <a:rPr lang="it-IT" dirty="0" smtClean="0"/>
              <a:t> with </a:t>
            </a:r>
            <a:r>
              <a:rPr lang="it-IT" b="1" dirty="0" smtClean="0"/>
              <a:t>P</a:t>
            </a:r>
            <a:r>
              <a:rPr lang="it-IT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know</a:t>
            </a:r>
            <a:r>
              <a:rPr lang="it-IT" dirty="0" smtClean="0"/>
              <a:t> the </a:t>
            </a:r>
            <a:r>
              <a:rPr lang="it-IT" dirty="0" err="1" smtClean="0"/>
              <a:t>signature</a:t>
            </a:r>
            <a:r>
              <a:rPr lang="it-IT" dirty="0" smtClean="0"/>
              <a:t> of </a:t>
            </a:r>
            <a:r>
              <a:rPr lang="it-IT" b="1" dirty="0" smtClean="0"/>
              <a:t>M</a:t>
            </a:r>
            <a:r>
              <a:rPr lang="it-IT" dirty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verify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b="1" dirty="0" smtClean="0"/>
              <a:t>M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modified</a:t>
            </a:r>
            <a:r>
              <a:rPr lang="it-IT" dirty="0" smtClean="0"/>
              <a:t> by </a:t>
            </a:r>
            <a:r>
              <a:rPr lang="it-IT" dirty="0" err="1" smtClean="0"/>
              <a:t>unauthorized</a:t>
            </a:r>
            <a:r>
              <a:rPr lang="it-IT" dirty="0" smtClean="0"/>
              <a:t> </a:t>
            </a:r>
            <a:r>
              <a:rPr lang="it-IT" dirty="0" err="1" smtClean="0"/>
              <a:t>people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3562860207"/>
              </p:ext>
            </p:extLst>
          </p:nvPr>
        </p:nvGraphicFramePr>
        <p:xfrm>
          <a:off x="3169746" y="2708920"/>
          <a:ext cx="5066765" cy="3143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1312411010"/>
              </p:ext>
            </p:extLst>
          </p:nvPr>
        </p:nvGraphicFramePr>
        <p:xfrm>
          <a:off x="3171743" y="3861048"/>
          <a:ext cx="3166355" cy="299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Freccia a destra 20"/>
          <p:cNvSpPr/>
          <p:nvPr/>
        </p:nvSpPr>
        <p:spPr>
          <a:xfrm rot="1441883">
            <a:off x="6552505" y="5270652"/>
            <a:ext cx="683215" cy="38894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/>
          <p:cNvSpPr/>
          <p:nvPr/>
        </p:nvSpPr>
        <p:spPr>
          <a:xfrm rot="20084813">
            <a:off x="6552504" y="6160726"/>
            <a:ext cx="683215" cy="38894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7285307" y="5453089"/>
            <a:ext cx="1331016" cy="798609"/>
            <a:chOff x="3731296" y="1172432"/>
            <a:chExt cx="1331016" cy="798609"/>
          </a:xfrm>
        </p:grpSpPr>
        <p:sp>
          <p:nvSpPr>
            <p:cNvPr id="24" name="Rettangolo arrotondato 23"/>
            <p:cNvSpPr/>
            <p:nvPr/>
          </p:nvSpPr>
          <p:spPr>
            <a:xfrm>
              <a:off x="3731296" y="1172432"/>
              <a:ext cx="1331015" cy="798609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ttangolo 24"/>
            <p:cNvSpPr/>
            <p:nvPr/>
          </p:nvSpPr>
          <p:spPr>
            <a:xfrm>
              <a:off x="3754686" y="1195822"/>
              <a:ext cx="1307626" cy="7518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000" dirty="0" smtClean="0"/>
                <a:t>Compare</a:t>
              </a:r>
              <a:endParaRPr lang="it-IT" sz="2000" kern="1200" dirty="0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3169746" y="6033575"/>
            <a:ext cx="1318799" cy="791279"/>
            <a:chOff x="618" y="1102836"/>
            <a:chExt cx="1318799" cy="791279"/>
          </a:xfrm>
        </p:grpSpPr>
        <p:sp>
          <p:nvSpPr>
            <p:cNvPr id="33" name="Rettangolo arrotondato 32"/>
            <p:cNvSpPr/>
            <p:nvPr/>
          </p:nvSpPr>
          <p:spPr>
            <a:xfrm>
              <a:off x="618" y="1102836"/>
              <a:ext cx="1318799" cy="791279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ttangolo 33"/>
            <p:cNvSpPr/>
            <p:nvPr/>
          </p:nvSpPr>
          <p:spPr>
            <a:xfrm>
              <a:off x="23794" y="1126012"/>
              <a:ext cx="1272447" cy="7449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000" kern="1200" dirty="0" err="1" smtClean="0"/>
                <a:t>Signature</a:t>
              </a:r>
              <a:endParaRPr lang="it-IT" sz="2000" kern="1200" dirty="0"/>
            </a:p>
          </p:txBody>
        </p:sp>
      </p:grpSp>
      <p:grpSp>
        <p:nvGrpSpPr>
          <p:cNvPr id="27" name="Gruppo 26"/>
          <p:cNvGrpSpPr/>
          <p:nvPr/>
        </p:nvGrpSpPr>
        <p:grpSpPr>
          <a:xfrm>
            <a:off x="4620425" y="6265683"/>
            <a:ext cx="279585" cy="327062"/>
            <a:chOff x="1451297" y="1334944"/>
            <a:chExt cx="279585" cy="327062"/>
          </a:xfrm>
        </p:grpSpPr>
        <p:sp>
          <p:nvSpPr>
            <p:cNvPr id="31" name="Freccia a destra 30"/>
            <p:cNvSpPr/>
            <p:nvPr/>
          </p:nvSpPr>
          <p:spPr>
            <a:xfrm>
              <a:off x="1451297" y="1334944"/>
              <a:ext cx="279585" cy="32706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ccia a destra 6"/>
            <p:cNvSpPr/>
            <p:nvPr/>
          </p:nvSpPr>
          <p:spPr>
            <a:xfrm>
              <a:off x="1451297" y="1400356"/>
              <a:ext cx="195710" cy="196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t-IT" sz="1400" kern="1200"/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5016065" y="6033575"/>
            <a:ext cx="1318799" cy="791279"/>
            <a:chOff x="1846937" y="1102836"/>
            <a:chExt cx="1318799" cy="791279"/>
          </a:xfrm>
        </p:grpSpPr>
        <p:sp>
          <p:nvSpPr>
            <p:cNvPr id="29" name="Rettangolo arrotondato 28"/>
            <p:cNvSpPr/>
            <p:nvPr/>
          </p:nvSpPr>
          <p:spPr>
            <a:xfrm>
              <a:off x="1846937" y="1102836"/>
              <a:ext cx="1318799" cy="791279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ttangolo 29"/>
            <p:cNvSpPr/>
            <p:nvPr/>
          </p:nvSpPr>
          <p:spPr>
            <a:xfrm>
              <a:off x="1870113" y="1126012"/>
              <a:ext cx="1272447" cy="7449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3400" kern="1200" dirty="0" err="1" smtClean="0"/>
                <a:t>Hash</a:t>
              </a:r>
              <a:endParaRPr lang="it-IT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Solving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1188720" y="1346981"/>
            <a:ext cx="9587132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Dlls</a:t>
            </a:r>
            <a:r>
              <a:rPr lang="it-IT" dirty="0" smtClean="0"/>
              <a:t> are </a:t>
            </a:r>
            <a:r>
              <a:rPr lang="it-IT" dirty="0" err="1" smtClean="0"/>
              <a:t>signed</a:t>
            </a:r>
            <a:r>
              <a:rPr lang="it-IT" dirty="0" smtClean="0"/>
              <a:t> with a master-</a:t>
            </a:r>
            <a:r>
              <a:rPr lang="it-IT" dirty="0" err="1" smtClean="0"/>
              <a:t>key</a:t>
            </a:r>
            <a:r>
              <a:rPr lang="it-IT" dirty="0" smtClean="0"/>
              <a:t> and </a:t>
            </a:r>
            <a:r>
              <a:rPr lang="it-IT" dirty="0" err="1" smtClean="0"/>
              <a:t>pre-computed</a:t>
            </a:r>
            <a:r>
              <a:rPr lang="it-IT" dirty="0" smtClean="0"/>
              <a:t> </a:t>
            </a:r>
            <a:r>
              <a:rPr lang="it-IT" dirty="0" err="1" smtClean="0"/>
              <a:t>signatures</a:t>
            </a:r>
            <a:r>
              <a:rPr lang="it-IT" dirty="0" smtClean="0"/>
              <a:t> are </a:t>
            </a:r>
            <a:r>
              <a:rPr lang="it-IT" dirty="0" err="1" smtClean="0"/>
              <a:t>sent</a:t>
            </a:r>
            <a:r>
              <a:rPr lang="it-IT" dirty="0" smtClean="0"/>
              <a:t> from the server </a:t>
            </a:r>
            <a:r>
              <a:rPr lang="it-IT" dirty="0" err="1" smtClean="0"/>
              <a:t>together</a:t>
            </a:r>
            <a:r>
              <a:rPr lang="it-IT" dirty="0" smtClean="0"/>
              <a:t> with the </a:t>
            </a:r>
            <a:r>
              <a:rPr lang="it-IT" dirty="0" err="1" smtClean="0"/>
              <a:t>challenge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Dlls</a:t>
            </a:r>
            <a:r>
              <a:rPr lang="it-IT" dirty="0" smtClean="0"/>
              <a:t> </a:t>
            </a:r>
            <a:r>
              <a:rPr lang="it-IT" dirty="0" err="1" smtClean="0"/>
              <a:t>obfuscation</a:t>
            </a:r>
            <a:r>
              <a:rPr lang="it-IT" dirty="0" smtClean="0"/>
              <a:t>, with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endParaRPr lang="it-IT" dirty="0" smtClean="0"/>
          </a:p>
          <a:p>
            <a:r>
              <a:rPr lang="it-IT" dirty="0" err="1" smtClean="0"/>
              <a:t>Dlls</a:t>
            </a:r>
            <a:r>
              <a:rPr lang="it-IT" dirty="0" smtClean="0"/>
              <a:t> </a:t>
            </a:r>
            <a:r>
              <a:rPr lang="it-IT" dirty="0" err="1" smtClean="0"/>
              <a:t>pre</a:t>
            </a:r>
            <a:r>
              <a:rPr lang="it-IT" dirty="0" smtClean="0"/>
              <a:t>-processing with random injection of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fragments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Dlls</a:t>
            </a:r>
            <a:r>
              <a:rPr lang="it-IT" dirty="0" smtClean="0"/>
              <a:t> </a:t>
            </a:r>
            <a:r>
              <a:rPr lang="it-IT" dirty="0" err="1" smtClean="0"/>
              <a:t>pre</a:t>
            </a:r>
            <a:r>
              <a:rPr lang="it-IT" dirty="0" smtClean="0"/>
              <a:t>-processing with random </a:t>
            </a:r>
            <a:r>
              <a:rPr lang="it-IT" dirty="0" err="1" smtClean="0"/>
              <a:t>addition</a:t>
            </a:r>
            <a:r>
              <a:rPr lang="it-IT" dirty="0" smtClean="0"/>
              <a:t> of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Using a Master </a:t>
            </a:r>
            <a:r>
              <a:rPr lang="it-IT" dirty="0" err="1" smtClean="0"/>
              <a:t>Key</a:t>
            </a:r>
            <a:endParaRPr lang="it-IT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5838092" y="2954215"/>
            <a:ext cx="28136" cy="3903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649759" y="2563861"/>
            <a:ext cx="152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it-IT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767460" y="2699195"/>
            <a:ext cx="13837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it-IT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2" descr="Chiave Orion DA23L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88" y="1811583"/>
            <a:ext cx="669057" cy="66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/>
          <p:cNvSpPr/>
          <p:nvPr/>
        </p:nvSpPr>
        <p:spPr>
          <a:xfrm>
            <a:off x="3906858" y="1092781"/>
            <a:ext cx="32778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private </a:t>
            </a:r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it-I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8" descr="Serratura di sicurezza della porta di vetro di 10 ~ 12mm, Serrature di  sicurezza a cilind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2" y="5914223"/>
            <a:ext cx="641400" cy="44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/>
          <p:cNvSpPr/>
          <p:nvPr/>
        </p:nvSpPr>
        <p:spPr>
          <a:xfrm>
            <a:off x="1169318" y="5713454"/>
            <a:ext cx="31253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public </a:t>
            </a:r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it-I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8" descr="Serratura di sicurezza della porta di vetro di 10 ~ 12mm, Serrature di  sicurezza a cilind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278" y="5844775"/>
            <a:ext cx="641400" cy="44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tangolo 14"/>
          <p:cNvSpPr/>
          <p:nvPr/>
        </p:nvSpPr>
        <p:spPr>
          <a:xfrm>
            <a:off x="7409659" y="5621835"/>
            <a:ext cx="31253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public </a:t>
            </a:r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it-I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tangolo con singolo angolo ritagliato 15"/>
          <p:cNvSpPr/>
          <p:nvPr/>
        </p:nvSpPr>
        <p:spPr>
          <a:xfrm>
            <a:off x="6543278" y="4428720"/>
            <a:ext cx="448365" cy="683714"/>
          </a:xfrm>
          <a:prstGeom prst="snip1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7302876" y="4435403"/>
            <a:ext cx="3829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public </a:t>
            </a:r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it-I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tangolo con singolo angolo ritagliato 17"/>
          <p:cNvSpPr/>
          <p:nvPr/>
        </p:nvSpPr>
        <p:spPr>
          <a:xfrm>
            <a:off x="437100" y="4428720"/>
            <a:ext cx="448365" cy="683714"/>
          </a:xfrm>
          <a:prstGeom prst="snip1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073972" y="4435403"/>
            <a:ext cx="40747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private </a:t>
            </a:r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it-I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Disco magnetico 20"/>
          <p:cNvSpPr/>
          <p:nvPr/>
        </p:nvSpPr>
        <p:spPr>
          <a:xfrm>
            <a:off x="325315" y="3576391"/>
            <a:ext cx="324444" cy="2322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Disco magnetico 21"/>
          <p:cNvSpPr/>
          <p:nvPr/>
        </p:nvSpPr>
        <p:spPr>
          <a:xfrm>
            <a:off x="477715" y="3728791"/>
            <a:ext cx="324444" cy="2322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Disco magnetico 22"/>
          <p:cNvSpPr/>
          <p:nvPr/>
        </p:nvSpPr>
        <p:spPr>
          <a:xfrm>
            <a:off x="630115" y="3881191"/>
            <a:ext cx="324444" cy="2322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1169318" y="3528629"/>
            <a:ext cx="20746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Dlls</a:t>
            </a:r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Hashes</a:t>
            </a:r>
            <a:endParaRPr lang="it-I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ttore 2 25"/>
          <p:cNvCxnSpPr>
            <a:endCxn id="24" idx="0"/>
          </p:cNvCxnSpPr>
          <p:nvPr/>
        </p:nvCxnSpPr>
        <p:spPr>
          <a:xfrm flipH="1">
            <a:off x="2206622" y="2279176"/>
            <a:ext cx="3382008" cy="124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H="1">
            <a:off x="2429766" y="2293671"/>
            <a:ext cx="3167299" cy="216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5811774" y="2275316"/>
            <a:ext cx="2460029" cy="230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Server </a:t>
            </a:r>
            <a:r>
              <a:rPr lang="it-IT" dirty="0" err="1" smtClean="0"/>
              <a:t>license</a:t>
            </a:r>
            <a:r>
              <a:rPr lang="it-IT" dirty="0" smtClean="0"/>
              <a:t> and Master </a:t>
            </a:r>
            <a:r>
              <a:rPr lang="it-IT" dirty="0" err="1" smtClean="0"/>
              <a:t>key</a:t>
            </a:r>
            <a:endParaRPr lang="it-IT" dirty="0"/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1441939" y="1234758"/>
            <a:ext cx="8229600" cy="15407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Application private </a:t>
            </a:r>
            <a:r>
              <a:rPr lang="it-IT" dirty="0" err="1" smtClean="0"/>
              <a:t>key</a:t>
            </a:r>
            <a:endParaRPr lang="it-IT" dirty="0" smtClean="0"/>
          </a:p>
          <a:p>
            <a:r>
              <a:rPr lang="it-IT" dirty="0" err="1" smtClean="0"/>
              <a:t>Signatures</a:t>
            </a:r>
            <a:r>
              <a:rPr lang="it-IT" dirty="0" smtClean="0"/>
              <a:t> of </a:t>
            </a:r>
            <a:r>
              <a:rPr lang="it-IT" dirty="0" err="1" smtClean="0"/>
              <a:t>all</a:t>
            </a:r>
            <a:r>
              <a:rPr lang="it-IT" dirty="0" smtClean="0"/>
              <a:t> client </a:t>
            </a:r>
            <a:r>
              <a:rPr lang="it-IT" dirty="0" err="1" smtClean="0"/>
              <a:t>dlls</a:t>
            </a: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1092243" y="238658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Master </a:t>
            </a:r>
            <a:r>
              <a:rPr lang="it-IT" dirty="0" err="1" smtClean="0"/>
              <a:t>key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332744" y="3529589"/>
            <a:ext cx="8753792" cy="2532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sign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public and private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keys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sign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dlls</a:t>
            </a:r>
            <a:endParaRPr lang="it-IT" dirty="0" smtClean="0"/>
          </a:p>
          <a:p>
            <a:r>
              <a:rPr lang="it-IT" dirty="0" smtClean="0"/>
              <a:t>Public master-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hidden</a:t>
            </a:r>
            <a:r>
              <a:rPr lang="it-IT" dirty="0" smtClean="0"/>
              <a:t> in </a:t>
            </a:r>
            <a:r>
              <a:rPr lang="it-IT" dirty="0" err="1" smtClean="0"/>
              <a:t>both</a:t>
            </a:r>
            <a:r>
              <a:rPr lang="it-IT" dirty="0" smtClean="0"/>
              <a:t> server and client.</a:t>
            </a:r>
          </a:p>
        </p:txBody>
      </p:sp>
    </p:spTree>
    <p:extLst>
      <p:ext uri="{BB962C8B-B14F-4D97-AF65-F5344CB8AC3E}">
        <p14:creationId xmlns:p14="http://schemas.microsoft.com/office/powerpoint/2010/main" val="34912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Legal </a:t>
            </a:r>
            <a:r>
              <a:rPr lang="it-IT" dirty="0" err="1" smtClean="0"/>
              <a:t>protection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5313" y="997876"/>
            <a:ext cx="11028485" cy="5375718"/>
          </a:xfrm>
        </p:spPr>
        <p:txBody>
          <a:bodyPr/>
          <a:lstStyle/>
          <a:p>
            <a:pPr algn="ctr"/>
            <a:r>
              <a:rPr lang="it-IT" dirty="0" smtClean="0"/>
              <a:t>A random </a:t>
            </a:r>
            <a:r>
              <a:rPr lang="it-IT" dirty="0" err="1" smtClean="0"/>
              <a:t>number</a:t>
            </a:r>
            <a:r>
              <a:rPr lang="it-IT" dirty="0" smtClean="0"/>
              <a:t> N of </a:t>
            </a:r>
            <a:r>
              <a:rPr lang="it-IT" dirty="0" err="1" smtClean="0"/>
              <a:t>signatures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randomly</a:t>
            </a:r>
            <a:r>
              <a:rPr lang="it-IT" dirty="0" smtClean="0"/>
              <a:t> </a:t>
            </a:r>
            <a:r>
              <a:rPr lang="it-IT" dirty="0" err="1" smtClean="0"/>
              <a:t>injected</a:t>
            </a:r>
            <a:r>
              <a:rPr lang="it-IT" dirty="0" smtClean="0"/>
              <a:t> in the </a:t>
            </a:r>
            <a:r>
              <a:rPr lang="it-IT" dirty="0" err="1" smtClean="0"/>
              <a:t>dlls</a:t>
            </a:r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An hacker can </a:t>
            </a:r>
            <a:r>
              <a:rPr lang="it-IT" dirty="0" err="1" smtClean="0"/>
              <a:t>find</a:t>
            </a:r>
            <a:r>
              <a:rPr lang="it-IT" dirty="0" smtClean="0"/>
              <a:t> and </a:t>
            </a:r>
            <a:r>
              <a:rPr lang="it-IT" dirty="0" err="1" smtClean="0"/>
              <a:t>remove</a:t>
            </a:r>
            <a:r>
              <a:rPr lang="it-IT" dirty="0" smtClean="0"/>
              <a:t> M of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can’t</a:t>
            </a:r>
            <a:r>
              <a:rPr lang="it-IT" dirty="0" smtClean="0"/>
              <a:t> be </a:t>
            </a:r>
            <a:r>
              <a:rPr lang="it-IT" dirty="0" err="1" smtClean="0"/>
              <a:t>sure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M = N !</a:t>
            </a:r>
          </a:p>
          <a:p>
            <a:pPr algn="ctr"/>
            <a:r>
              <a:rPr lang="it-IT" dirty="0" err="1" smtClean="0"/>
              <a:t>Presence</a:t>
            </a:r>
            <a:r>
              <a:rPr lang="it-IT" dirty="0" smtClean="0"/>
              <a:t> of </a:t>
            </a:r>
            <a:r>
              <a:rPr lang="it-IT" dirty="0" err="1" smtClean="0"/>
              <a:t>signature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legal</a:t>
            </a:r>
            <a:r>
              <a:rPr lang="it-IT" dirty="0" smtClean="0"/>
              <a:t> </a:t>
            </a:r>
            <a:r>
              <a:rPr lang="it-IT" dirty="0" err="1" smtClean="0"/>
              <a:t>proof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dll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copied</a:t>
            </a:r>
            <a:endParaRPr lang="it-IT" dirty="0"/>
          </a:p>
        </p:txBody>
      </p:sp>
      <p:sp>
        <p:nvSpPr>
          <p:cNvPr id="4" name="Freccia in giù 3"/>
          <p:cNvSpPr/>
          <p:nvPr/>
        </p:nvSpPr>
        <p:spPr>
          <a:xfrm>
            <a:off x="4847782" y="2250831"/>
            <a:ext cx="1983545" cy="1800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8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Francesco Abbruzzese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F_Abbruzzese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frankabbruzzese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7474" y="5480050"/>
            <a:ext cx="5329888" cy="745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https://www.linkedin.com/in/francesco-abbruzzese-23887328/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Francesco Abbruzzese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19" y="2571426"/>
            <a:ext cx="2675606" cy="258159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4" y="6225638"/>
            <a:ext cx="1841152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Blazor </a:t>
            </a: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services</a:t>
            </a:r>
            <a:endParaRPr lang="it-IT" dirty="0"/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1610751" y="1290712"/>
            <a:ext cx="8686800" cy="23328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Crypto</a:t>
            </a:r>
            <a:r>
              <a:rPr lang="it-IT" dirty="0" smtClean="0"/>
              <a:t> </a:t>
            </a:r>
            <a:r>
              <a:rPr lang="it-IT" dirty="0" err="1" smtClean="0"/>
              <a:t>libraries</a:t>
            </a:r>
            <a:r>
              <a:rPr lang="it-IT" dirty="0" smtClean="0"/>
              <a:t> </a:t>
            </a:r>
            <a:r>
              <a:rPr lang="it-IT" dirty="0" err="1" smtClean="0"/>
              <a:t>removed</a:t>
            </a:r>
            <a:r>
              <a:rPr lang="it-IT" dirty="0" smtClean="0"/>
              <a:t> from </a:t>
            </a:r>
            <a:r>
              <a:rPr lang="it-IT" dirty="0" err="1" smtClean="0"/>
              <a:t>.Net</a:t>
            </a:r>
            <a:r>
              <a:rPr lang="it-IT" dirty="0" smtClean="0"/>
              <a:t> 5.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 in </a:t>
            </a:r>
            <a:r>
              <a:rPr lang="it-IT" dirty="0" err="1" smtClean="0"/>
              <a:t>using</a:t>
            </a:r>
            <a:r>
              <a:rPr lang="it-IT" dirty="0" smtClean="0"/>
              <a:t> JavaScript </a:t>
            </a:r>
            <a:r>
              <a:rPr lang="it-IT" dirty="0" err="1" smtClean="0"/>
              <a:t>crypto</a:t>
            </a:r>
            <a:r>
              <a:rPr lang="it-IT" dirty="0" smtClean="0"/>
              <a:t> </a:t>
            </a:r>
            <a:r>
              <a:rPr lang="it-IT" dirty="0" err="1" smtClean="0"/>
              <a:t>libraries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Freccia in giù 3"/>
          <p:cNvSpPr/>
          <p:nvPr/>
        </p:nvSpPr>
        <p:spPr>
          <a:xfrm>
            <a:off x="4919573" y="3029094"/>
            <a:ext cx="936104" cy="936103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610751" y="4306828"/>
            <a:ext cx="8489852" cy="15264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Custom implementation of RSA </a:t>
            </a:r>
            <a:r>
              <a:rPr lang="it-IT" dirty="0" err="1" smtClean="0"/>
              <a:t>algorithm</a:t>
            </a:r>
            <a:endParaRPr lang="it-IT" dirty="0" smtClean="0"/>
          </a:p>
          <a:p>
            <a:r>
              <a:rPr lang="it-IT" dirty="0" smtClean="0"/>
              <a:t>Sha-1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and can be </a:t>
            </a:r>
            <a:r>
              <a:rPr lang="it-IT" dirty="0" err="1" smtClean="0"/>
              <a:t>used</a:t>
            </a:r>
            <a:r>
              <a:rPr lang="it-IT" dirty="0" smtClean="0"/>
              <a:t> for </a:t>
            </a:r>
            <a:r>
              <a:rPr lang="it-IT" dirty="0" err="1" smtClean="0"/>
              <a:t>computing</a:t>
            </a:r>
            <a:r>
              <a:rPr lang="it-IT" dirty="0" smtClean="0"/>
              <a:t> </a:t>
            </a:r>
            <a:r>
              <a:rPr lang="it-IT" dirty="0" err="1" smtClean="0"/>
              <a:t>hashes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4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Semplifying</a:t>
            </a:r>
            <a:r>
              <a:rPr lang="it-IT" dirty="0" smtClean="0"/>
              <a:t> the production </a:t>
            </a:r>
            <a:r>
              <a:rPr lang="it-IT" dirty="0" err="1" smtClean="0"/>
              <a:t>cycle</a:t>
            </a:r>
            <a:endParaRPr lang="it-IT" dirty="0"/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849043" y="1473590"/>
            <a:ext cx="9981028" cy="29436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Moving</a:t>
            </a:r>
            <a:r>
              <a:rPr lang="it-IT" dirty="0" smtClean="0"/>
              <a:t> code to be </a:t>
            </a:r>
            <a:r>
              <a:rPr lang="it-IT" dirty="0" err="1"/>
              <a:t>p</a:t>
            </a:r>
            <a:r>
              <a:rPr lang="it-IT" dirty="0" err="1" smtClean="0"/>
              <a:t>rotected</a:t>
            </a:r>
            <a:r>
              <a:rPr lang="it-IT" dirty="0" smtClean="0"/>
              <a:t> in general </a:t>
            </a:r>
            <a:r>
              <a:rPr lang="it-IT" dirty="0" err="1" smtClean="0"/>
              <a:t>purpose</a:t>
            </a:r>
            <a:r>
              <a:rPr lang="it-IT" dirty="0" smtClean="0"/>
              <a:t> </a:t>
            </a:r>
            <a:r>
              <a:rPr lang="it-IT" dirty="0" err="1" smtClean="0"/>
              <a:t>dlls</a:t>
            </a:r>
            <a:endParaRPr lang="it-IT" dirty="0" smtClean="0"/>
          </a:p>
          <a:p>
            <a:r>
              <a:rPr lang="it-IT" dirty="0" smtClean="0"/>
              <a:t>Merge </a:t>
            </a:r>
            <a:r>
              <a:rPr lang="it-IT" dirty="0" err="1" smtClean="0"/>
              <a:t>main</a:t>
            </a:r>
            <a:r>
              <a:rPr lang="it-IT" dirty="0" smtClean="0"/>
              <a:t> with </a:t>
            </a:r>
            <a:r>
              <a:rPr lang="it-IT" dirty="0" err="1" smtClean="0"/>
              <a:t>protected</a:t>
            </a:r>
            <a:r>
              <a:rPr lang="it-IT" dirty="0" smtClean="0"/>
              <a:t> </a:t>
            </a:r>
            <a:r>
              <a:rPr lang="it-IT" dirty="0" err="1" smtClean="0"/>
              <a:t>dlls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obfuscation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must </a:t>
            </a:r>
            <a:r>
              <a:rPr lang="it-IT" dirty="0" err="1" smtClean="0"/>
              <a:t>contain</a:t>
            </a:r>
            <a:r>
              <a:rPr lang="it-IT" dirty="0" smtClean="0"/>
              <a:t> the </a:t>
            </a:r>
            <a:r>
              <a:rPr lang="it-IT" dirty="0" err="1" smtClean="0"/>
              <a:t>license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2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Protecting</a:t>
            </a:r>
            <a:r>
              <a:rPr lang="it-IT" dirty="0" smtClean="0"/>
              <a:t> common </a:t>
            </a:r>
            <a:r>
              <a:rPr lang="it-IT" dirty="0" err="1" smtClean="0"/>
              <a:t>libraries</a:t>
            </a:r>
            <a:r>
              <a:rPr lang="it-IT" dirty="0" smtClean="0"/>
              <a:t>: </a:t>
            </a:r>
            <a:r>
              <a:rPr lang="it-IT" dirty="0" err="1" smtClean="0"/>
              <a:t>issue</a:t>
            </a:r>
            <a:endParaRPr lang="it-IT" dirty="0"/>
          </a:p>
        </p:txBody>
      </p:sp>
      <p:sp>
        <p:nvSpPr>
          <p:cNvPr id="3" name="Disco magnetico 2"/>
          <p:cNvSpPr/>
          <p:nvPr/>
        </p:nvSpPr>
        <p:spPr>
          <a:xfrm>
            <a:off x="3024554" y="3798277"/>
            <a:ext cx="861465" cy="153511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Disco magnetico 4"/>
          <p:cNvSpPr/>
          <p:nvPr/>
        </p:nvSpPr>
        <p:spPr>
          <a:xfrm>
            <a:off x="2152851" y="2234420"/>
            <a:ext cx="2689275" cy="97301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in giù 5"/>
          <p:cNvSpPr/>
          <p:nvPr/>
        </p:nvSpPr>
        <p:spPr>
          <a:xfrm flipV="1">
            <a:off x="3114978" y="3207436"/>
            <a:ext cx="680616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Disco magnetico 6"/>
          <p:cNvSpPr/>
          <p:nvPr/>
        </p:nvSpPr>
        <p:spPr>
          <a:xfrm>
            <a:off x="7105650" y="2234420"/>
            <a:ext cx="2689275" cy="97301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Disco magnetico 8"/>
          <p:cNvSpPr/>
          <p:nvPr/>
        </p:nvSpPr>
        <p:spPr>
          <a:xfrm>
            <a:off x="8019554" y="3770144"/>
            <a:ext cx="861465" cy="1535117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31313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giù 9"/>
          <p:cNvSpPr/>
          <p:nvPr/>
        </p:nvSpPr>
        <p:spPr>
          <a:xfrm flipV="1">
            <a:off x="8109978" y="3207436"/>
            <a:ext cx="680616" cy="562708"/>
          </a:xfrm>
          <a:prstGeom prst="downArrow">
            <a:avLst/>
          </a:prstGeom>
          <a:solidFill>
            <a:schemeClr val="bg1"/>
          </a:solidFill>
          <a:ln>
            <a:solidFill>
              <a:srgbClr val="31313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/>
          <p:cNvSpPr/>
          <p:nvPr/>
        </p:nvSpPr>
        <p:spPr>
          <a:xfrm>
            <a:off x="3977943" y="4537702"/>
            <a:ext cx="3949686" cy="189046"/>
          </a:xfrm>
          <a:prstGeom prst="rightArrow">
            <a:avLst/>
          </a:prstGeom>
          <a:solidFill>
            <a:schemeClr val="bg1"/>
          </a:solidFill>
          <a:ln>
            <a:solidFill>
              <a:srgbClr val="31313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665369" y="1311090"/>
            <a:ext cx="1664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App1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7618167" y="1311090"/>
            <a:ext cx="1664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App2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2123603" y="5335136"/>
            <a:ext cx="2972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Protected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tangolo con singolo angolo ritagliato 14"/>
          <p:cNvSpPr/>
          <p:nvPr/>
        </p:nvSpPr>
        <p:spPr>
          <a:xfrm>
            <a:off x="1872129" y="4244691"/>
            <a:ext cx="561443" cy="844061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>
            <a:off x="2433572" y="4471751"/>
            <a:ext cx="590982" cy="38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1405967" y="3636189"/>
            <a:ext cx="14093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License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tangolo con singolo angolo ritagliato 18"/>
          <p:cNvSpPr/>
          <p:nvPr/>
        </p:nvSpPr>
        <p:spPr>
          <a:xfrm>
            <a:off x="9436136" y="4210193"/>
            <a:ext cx="561443" cy="844061"/>
          </a:xfrm>
          <a:prstGeom prst="snip1Rect">
            <a:avLst/>
          </a:prstGeom>
          <a:solidFill>
            <a:schemeClr val="bg1"/>
          </a:solidFill>
          <a:ln>
            <a:solidFill>
              <a:srgbClr val="31313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/>
          <p:cNvSpPr/>
          <p:nvPr/>
        </p:nvSpPr>
        <p:spPr>
          <a:xfrm flipH="1">
            <a:off x="8892814" y="4437253"/>
            <a:ext cx="531527" cy="389942"/>
          </a:xfrm>
          <a:prstGeom prst="rightArrow">
            <a:avLst/>
          </a:prstGeom>
          <a:solidFill>
            <a:schemeClr val="bg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6311863" y="5335136"/>
            <a:ext cx="43985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Unauthorized</a:t>
            </a:r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3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Protecting</a:t>
            </a:r>
            <a:r>
              <a:rPr lang="it-IT" dirty="0"/>
              <a:t> common </a:t>
            </a:r>
            <a:r>
              <a:rPr lang="it-IT" dirty="0" err="1"/>
              <a:t>libraries</a:t>
            </a:r>
            <a:r>
              <a:rPr lang="it-IT" dirty="0"/>
              <a:t>: </a:t>
            </a:r>
            <a:r>
              <a:rPr lang="it-IT" dirty="0" err="1" smtClean="0"/>
              <a:t>solution</a:t>
            </a:r>
            <a:endParaRPr lang="it-IT" dirty="0"/>
          </a:p>
        </p:txBody>
      </p:sp>
      <p:sp>
        <p:nvSpPr>
          <p:cNvPr id="3" name="Disco magnetico 2"/>
          <p:cNvSpPr/>
          <p:nvPr/>
        </p:nvSpPr>
        <p:spPr>
          <a:xfrm>
            <a:off x="3165230" y="3924886"/>
            <a:ext cx="861465" cy="153511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Disco magnetico 3"/>
          <p:cNvSpPr/>
          <p:nvPr/>
        </p:nvSpPr>
        <p:spPr>
          <a:xfrm>
            <a:off x="2293527" y="2361029"/>
            <a:ext cx="2689275" cy="97301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in giù 4"/>
          <p:cNvSpPr/>
          <p:nvPr/>
        </p:nvSpPr>
        <p:spPr>
          <a:xfrm flipV="1">
            <a:off x="3255654" y="3334045"/>
            <a:ext cx="680616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Disco magnetico 5"/>
          <p:cNvSpPr/>
          <p:nvPr/>
        </p:nvSpPr>
        <p:spPr>
          <a:xfrm>
            <a:off x="7246326" y="2361029"/>
            <a:ext cx="2689275" cy="97301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2806045" y="1437699"/>
            <a:ext cx="1664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App1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7758843" y="1437699"/>
            <a:ext cx="1664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App2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264279" y="5461745"/>
            <a:ext cx="2972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Protected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tangolo con singolo angolo ritagliato 12"/>
          <p:cNvSpPr/>
          <p:nvPr/>
        </p:nvSpPr>
        <p:spPr>
          <a:xfrm>
            <a:off x="2012805" y="4371300"/>
            <a:ext cx="561443" cy="844061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/>
          <p:cNvSpPr/>
          <p:nvPr/>
        </p:nvSpPr>
        <p:spPr>
          <a:xfrm>
            <a:off x="2574248" y="4598360"/>
            <a:ext cx="590982" cy="38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395961" y="3762798"/>
            <a:ext cx="17107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License 1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Disco magnetico 18"/>
          <p:cNvSpPr/>
          <p:nvPr/>
        </p:nvSpPr>
        <p:spPr>
          <a:xfrm>
            <a:off x="8199119" y="3924886"/>
            <a:ext cx="861465" cy="153511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giù 19"/>
          <p:cNvSpPr/>
          <p:nvPr/>
        </p:nvSpPr>
        <p:spPr>
          <a:xfrm flipV="1">
            <a:off x="8289543" y="3334045"/>
            <a:ext cx="680616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7298168" y="5461745"/>
            <a:ext cx="2972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Protected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tangolo con singolo angolo ritagliato 21"/>
          <p:cNvSpPr/>
          <p:nvPr/>
        </p:nvSpPr>
        <p:spPr>
          <a:xfrm>
            <a:off x="7046694" y="4371300"/>
            <a:ext cx="561443" cy="844061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/>
          <p:cNvSpPr/>
          <p:nvPr/>
        </p:nvSpPr>
        <p:spPr>
          <a:xfrm>
            <a:off x="7608137" y="4598360"/>
            <a:ext cx="590982" cy="38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6429850" y="3762798"/>
            <a:ext cx="17107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License 2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1429771" y="1019918"/>
            <a:ext cx="2752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</a:t>
            </a:r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secret 1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6289411" y="1045327"/>
            <a:ext cx="2752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</a:t>
            </a:r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secret 2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1981331" y="1437699"/>
            <a:ext cx="312195" cy="229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2306796" y="1494671"/>
            <a:ext cx="786619" cy="99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 flipH="1">
            <a:off x="6918357" y="1466359"/>
            <a:ext cx="283200" cy="229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7214827" y="1523331"/>
            <a:ext cx="786619" cy="99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License </a:t>
            </a:r>
            <a:r>
              <a:rPr lang="it-IT" dirty="0" err="1" smtClean="0"/>
              <a:t>name</a:t>
            </a:r>
            <a:r>
              <a:rPr lang="it-IT" dirty="0" smtClean="0"/>
              <a:t> </a:t>
            </a:r>
            <a:r>
              <a:rPr lang="it-IT" dirty="0" err="1" smtClean="0"/>
              <a:t>declaration</a:t>
            </a:r>
            <a:r>
              <a:rPr lang="it-IT" dirty="0" smtClean="0"/>
              <a:t> in </a:t>
            </a:r>
            <a:r>
              <a:rPr lang="it-IT" dirty="0" err="1" smtClean="0"/>
              <a:t>main</a:t>
            </a:r>
            <a:endParaRPr lang="it-IT" dirty="0"/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609892" y="1473590"/>
            <a:ext cx="10459329" cy="29577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/>
              <a:t>[</a:t>
            </a:r>
            <a:r>
              <a:rPr lang="it-IT" sz="2400" b="1" dirty="0" err="1" smtClean="0"/>
              <a:t>assembly</a:t>
            </a:r>
            <a:r>
              <a:rPr lang="it-IT" sz="2400" b="1" dirty="0" smtClean="0"/>
              <a:t>: </a:t>
            </a:r>
            <a:r>
              <a:rPr lang="it-IT" sz="2400" b="1" dirty="0" err="1" smtClean="0"/>
              <a:t>MvcctBlazorCTLicensedTo</a:t>
            </a:r>
            <a:r>
              <a:rPr lang="it-IT" sz="2400" b="1" dirty="0" smtClean="0"/>
              <a:t>("Mvcct Team")]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License </a:t>
            </a:r>
            <a:r>
              <a:rPr lang="it-IT" sz="2800" dirty="0" err="1" smtClean="0"/>
              <a:t>name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signed</a:t>
            </a:r>
            <a:r>
              <a:rPr lang="it-IT" sz="2800" dirty="0" smtClean="0"/>
              <a:t> with the master </a:t>
            </a:r>
            <a:r>
              <a:rPr lang="it-IT" sz="2800" dirty="0" err="1" smtClean="0"/>
              <a:t>key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License </a:t>
            </a:r>
            <a:r>
              <a:rPr lang="it-IT" sz="2800" dirty="0" err="1" smtClean="0"/>
              <a:t>name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logged</a:t>
            </a:r>
            <a:r>
              <a:rPr lang="it-IT" sz="2800" dirty="0" smtClean="0"/>
              <a:t> in the browser console </a:t>
            </a:r>
            <a:r>
              <a:rPr lang="it-IT" sz="2800" dirty="0" err="1" smtClean="0"/>
              <a:t>within</a:t>
            </a:r>
            <a:r>
              <a:rPr lang="it-IT" sz="2800" dirty="0" smtClean="0"/>
              <a:t> a copyright </a:t>
            </a:r>
            <a:r>
              <a:rPr lang="it-IT" sz="2800" dirty="0" err="1" smtClean="0"/>
              <a:t>notice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716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</a:t>
            </a:r>
            <a:r>
              <a:rPr lang="it-IT" dirty="0" smtClean="0"/>
              <a:t>ut-of the-box </a:t>
            </a:r>
            <a:r>
              <a:rPr lang="it-IT" dirty="0" err="1" smtClean="0"/>
              <a:t>solution</a:t>
            </a:r>
            <a:endParaRPr lang="it-IT" dirty="0"/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1200735" y="1417321"/>
            <a:ext cx="9277643" cy="35063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Blazor Controls Toolkit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err="1" smtClean="0"/>
              <a:t>.Net</a:t>
            </a:r>
            <a:r>
              <a:rPr lang="it-IT" dirty="0" smtClean="0"/>
              <a:t> </a:t>
            </a:r>
            <a:r>
              <a:rPr lang="it-IT" dirty="0" err="1" smtClean="0"/>
              <a:t>Reactor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license</a:t>
            </a:r>
            <a:r>
              <a:rPr lang="it-IT" dirty="0" smtClean="0"/>
              <a:t> </a:t>
            </a:r>
            <a:r>
              <a:rPr lang="it-IT" dirty="0" err="1" smtClean="0"/>
              <a:t>keys</a:t>
            </a:r>
            <a:r>
              <a:rPr lang="it-IT" dirty="0" smtClean="0"/>
              <a:t>, in </a:t>
            </a:r>
            <a:r>
              <a:rPr lang="it-IT" dirty="0" err="1" smtClean="0"/>
              <a:t>order</a:t>
            </a:r>
            <a:r>
              <a:rPr lang="it-IT" dirty="0" smtClean="0"/>
              <a:t> to use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licenses</a:t>
            </a:r>
            <a:r>
              <a:rPr lang="it-IT" dirty="0" smtClean="0"/>
              <a:t> in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products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58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My </a:t>
            </a:r>
            <a:r>
              <a:rPr lang="it-IT" dirty="0" err="1" smtClean="0"/>
              <a:t>links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84627" y="1478337"/>
            <a:ext cx="111744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 smtClean="0"/>
              <a:t>Twitter</a:t>
            </a:r>
            <a:r>
              <a:rPr lang="it-IT" sz="3200" dirty="0" smtClean="0"/>
              <a:t>: @</a:t>
            </a:r>
            <a:r>
              <a:rPr lang="it-IT" sz="3200" dirty="0" err="1" smtClean="0"/>
              <a:t>F_Abbruzzese</a:t>
            </a:r>
            <a:endParaRPr lang="it-IT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 smtClean="0"/>
              <a:t>GitHub</a:t>
            </a:r>
            <a:r>
              <a:rPr lang="it-IT" sz="3200" dirty="0" smtClean="0"/>
              <a:t>: </a:t>
            </a:r>
            <a:r>
              <a:rPr lang="en-US" sz="3200" dirty="0" err="1" smtClean="0"/>
              <a:t>frankabbruzzese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Amazon</a:t>
            </a:r>
            <a:r>
              <a:rPr lang="en-US" sz="3200" dirty="0"/>
              <a:t>: https://www.amazon.com/kindle-dbs/entity/author/B07KGHMSF9</a:t>
            </a:r>
            <a:endParaRPr lang="it-IT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/>
              <a:t>Blog: http</a:t>
            </a:r>
            <a:r>
              <a:rPr lang="it-IT" sz="3200" dirty="0"/>
              <a:t>://www.dotnet-programming.com/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/>
              <a:t>Company: http</a:t>
            </a:r>
            <a:r>
              <a:rPr lang="it-IT" sz="3200" dirty="0"/>
              <a:t>://www.mvc-controls.com/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/>
              <a:t>Linkedinhttps</a:t>
            </a:r>
            <a:r>
              <a:rPr lang="it-IT" sz="3200" dirty="0"/>
              <a:t>://www.linkedin.com/in/francesco-abbruzzese-23887328</a:t>
            </a:r>
          </a:p>
        </p:txBody>
      </p:sp>
    </p:spTree>
    <p:extLst>
      <p:ext uri="{BB962C8B-B14F-4D97-AF65-F5344CB8AC3E}">
        <p14:creationId xmlns:p14="http://schemas.microsoft.com/office/powerpoint/2010/main" val="1226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frankabbruzzese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F_Abbruzzese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Francesco Abbruzzese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" y="6203071"/>
            <a:ext cx="183858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Blazor WebAssembly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172606" y="4003794"/>
            <a:ext cx="5724636" cy="1944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2" name="Segnaposto contenut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175390"/>
              </p:ext>
            </p:extLst>
          </p:nvPr>
        </p:nvGraphicFramePr>
        <p:xfrm>
          <a:off x="1624434" y="1628800"/>
          <a:ext cx="6053844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645925373"/>
              </p:ext>
            </p:extLst>
          </p:nvPr>
        </p:nvGraphicFramePr>
        <p:xfrm>
          <a:off x="3448806" y="3922295"/>
          <a:ext cx="4272136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Rettangolo 13"/>
          <p:cNvSpPr/>
          <p:nvPr/>
        </p:nvSpPr>
        <p:spPr>
          <a:xfrm>
            <a:off x="7889130" y="4365104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59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problems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257738" y="1712742"/>
            <a:ext cx="9163637" cy="30529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it-IT" dirty="0" smtClean="0"/>
              <a:t>Copyright </a:t>
            </a:r>
            <a:r>
              <a:rPr lang="it-IT" dirty="0" err="1" smtClean="0"/>
              <a:t>protection</a:t>
            </a:r>
            <a:r>
              <a:rPr lang="it-IT" dirty="0" smtClean="0"/>
              <a:t> and reverse </a:t>
            </a:r>
            <a:r>
              <a:rPr lang="it-IT" dirty="0" err="1" smtClean="0"/>
              <a:t>engineering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Library </a:t>
            </a:r>
            <a:r>
              <a:rPr lang="it-IT" dirty="0" err="1" smtClean="0"/>
              <a:t>dlls</a:t>
            </a:r>
            <a:r>
              <a:rPr lang="it-IT" dirty="0" smtClean="0"/>
              <a:t> can be </a:t>
            </a:r>
            <a:r>
              <a:rPr lang="it-IT" dirty="0" err="1" smtClean="0"/>
              <a:t>stolen</a:t>
            </a:r>
            <a:r>
              <a:rPr lang="it-IT" dirty="0" smtClean="0"/>
              <a:t> and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The </a:t>
            </a:r>
            <a:r>
              <a:rPr lang="it-IT" dirty="0" err="1" smtClean="0"/>
              <a:t>whole</a:t>
            </a:r>
            <a:r>
              <a:rPr lang="it-IT" dirty="0" smtClean="0"/>
              <a:t> client </a:t>
            </a:r>
            <a:r>
              <a:rPr lang="it-IT" dirty="0" err="1" smtClean="0"/>
              <a:t>application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build</a:t>
            </a:r>
            <a:r>
              <a:rPr lang="it-IT" dirty="0" smtClean="0"/>
              <a:t> a </a:t>
            </a:r>
            <a:r>
              <a:rPr lang="it-IT" dirty="0" err="1" smtClean="0"/>
              <a:t>phishing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1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Easy </a:t>
            </a:r>
            <a:r>
              <a:rPr lang="it-IT" dirty="0" err="1" smtClean="0"/>
              <a:t>solution</a:t>
            </a:r>
            <a:endParaRPr lang="it-IT" dirty="0"/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2155518" y="3448085"/>
            <a:ext cx="8503920" cy="17281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Prevent</a:t>
            </a:r>
            <a:r>
              <a:rPr lang="it-IT" dirty="0" smtClean="0"/>
              <a:t> reverse </a:t>
            </a:r>
            <a:r>
              <a:rPr lang="it-IT" dirty="0" err="1" smtClean="0"/>
              <a:t>engineering</a:t>
            </a:r>
            <a:endParaRPr lang="it-IT" dirty="0" smtClean="0"/>
          </a:p>
          <a:p>
            <a:r>
              <a:rPr lang="it-IT" dirty="0" err="1" smtClean="0"/>
              <a:t>However</a:t>
            </a:r>
            <a:r>
              <a:rPr lang="it-IT" dirty="0" smtClean="0"/>
              <a:t>, </a:t>
            </a:r>
            <a:r>
              <a:rPr lang="it-IT" dirty="0" err="1" smtClean="0"/>
              <a:t>dlls</a:t>
            </a:r>
            <a:r>
              <a:rPr lang="it-IT" dirty="0" smtClean="0"/>
              <a:t> can be </a:t>
            </a:r>
            <a:r>
              <a:rPr lang="it-IT" dirty="0" err="1" smtClean="0"/>
              <a:t>still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</a:t>
            </a: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1878037" y="13250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 smtClean="0"/>
              <a:t>Dll</a:t>
            </a:r>
            <a:r>
              <a:rPr lang="it-IT" sz="3600" dirty="0" smtClean="0"/>
              <a:t> </a:t>
            </a:r>
            <a:r>
              <a:rPr lang="it-IT" sz="3600" dirty="0" err="1" smtClean="0"/>
              <a:t>Obfuscation</a:t>
            </a:r>
            <a:endParaRPr lang="it-IT" sz="3600" dirty="0"/>
          </a:p>
        </p:txBody>
      </p:sp>
      <p:sp>
        <p:nvSpPr>
          <p:cNvPr id="5" name="Freccia in giù 4"/>
          <p:cNvSpPr/>
          <p:nvPr/>
        </p:nvSpPr>
        <p:spPr>
          <a:xfrm>
            <a:off x="5416773" y="2496087"/>
            <a:ext cx="864096" cy="72008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8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Joint </a:t>
            </a:r>
            <a:r>
              <a:rPr lang="it-IT" dirty="0" err="1" smtClean="0"/>
              <a:t>project</a:t>
            </a:r>
            <a:endParaRPr lang="it-IT" dirty="0"/>
          </a:p>
        </p:txBody>
      </p:sp>
      <p:pic>
        <p:nvPicPr>
          <p:cNvPr id="3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23" y="3348644"/>
            <a:ext cx="1838582" cy="60015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67" y="3348644"/>
            <a:ext cx="2746648" cy="566382"/>
          </a:xfrm>
          <a:prstGeom prst="rect">
            <a:avLst/>
          </a:prstGeom>
        </p:spPr>
      </p:pic>
      <p:sp>
        <p:nvSpPr>
          <p:cNvPr id="5" name="Freccia tridirezionale 4"/>
          <p:cNvSpPr/>
          <p:nvPr/>
        </p:nvSpPr>
        <p:spPr>
          <a:xfrm>
            <a:off x="4543259" y="1769330"/>
            <a:ext cx="2736304" cy="2371402"/>
          </a:xfrm>
          <a:prstGeom prst="leftRigh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4425529" y="1692460"/>
            <a:ext cx="2971764" cy="7200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4966407" y="1794482"/>
            <a:ext cx="18900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Dll</a:t>
            </a:r>
            <a:r>
              <a:rPr lang="it-IT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protection</a:t>
            </a:r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9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Server Identity </a:t>
            </a:r>
            <a:r>
              <a:rPr lang="it-IT" dirty="0" err="1" smtClean="0"/>
              <a:t>Proof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325314" y="1922532"/>
            <a:ext cx="11028485" cy="2944889"/>
          </a:xfrm>
        </p:spPr>
        <p:txBody>
          <a:bodyPr/>
          <a:lstStyle/>
          <a:p>
            <a:pPr algn="ctr"/>
            <a:r>
              <a:rPr lang="it-IT" dirty="0" smtClean="0"/>
              <a:t>Blazor </a:t>
            </a:r>
            <a:r>
              <a:rPr lang="it-IT" dirty="0" err="1" smtClean="0"/>
              <a:t>dlls</a:t>
            </a:r>
            <a:r>
              <a:rPr lang="it-IT" dirty="0" smtClean="0"/>
              <a:t> </a:t>
            </a:r>
            <a:r>
              <a:rPr lang="it-IT" dirty="0" err="1" smtClean="0"/>
              <a:t>verify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 </a:t>
            </a:r>
            <a:r>
              <a:rPr lang="it-IT" dirty="0" err="1" smtClean="0"/>
              <a:t>being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in an </a:t>
            </a:r>
            <a:r>
              <a:rPr lang="it-IT" dirty="0" err="1" smtClean="0"/>
              <a:t>authorized</a:t>
            </a:r>
            <a:r>
              <a:rPr lang="it-IT" dirty="0" smtClean="0"/>
              <a:t> Web Application by </a:t>
            </a:r>
            <a:r>
              <a:rPr lang="it-IT" dirty="0" err="1" smtClean="0"/>
              <a:t>requiring</a:t>
            </a:r>
            <a:r>
              <a:rPr lang="it-IT" dirty="0" smtClean="0"/>
              <a:t> </a:t>
            </a:r>
            <a:r>
              <a:rPr lang="it-IT" dirty="0"/>
              <a:t>an </a:t>
            </a:r>
            <a:r>
              <a:rPr lang="it-IT" dirty="0" err="1"/>
              <a:t>identity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to the </a:t>
            </a:r>
            <a:r>
              <a:rPr lang="it-IT" dirty="0" smtClean="0"/>
              <a:t>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2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Asymmetric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endParaRPr lang="it-IT" dirty="0"/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1724757" y="1217977"/>
            <a:ext cx="8229600" cy="2692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Private </a:t>
            </a:r>
            <a:r>
              <a:rPr lang="it-IT" dirty="0" err="1" smtClean="0"/>
              <a:t>key</a:t>
            </a:r>
            <a:r>
              <a:rPr lang="it-IT" dirty="0" smtClean="0"/>
              <a:t> for </a:t>
            </a:r>
            <a:r>
              <a:rPr lang="it-IT" dirty="0" err="1" smtClean="0"/>
              <a:t>encryption</a:t>
            </a:r>
            <a:endParaRPr lang="it-IT" dirty="0" smtClean="0"/>
          </a:p>
          <a:p>
            <a:r>
              <a:rPr lang="it-IT" dirty="0" smtClean="0"/>
              <a:t>Public </a:t>
            </a:r>
            <a:r>
              <a:rPr lang="it-IT" dirty="0" err="1"/>
              <a:t>key</a:t>
            </a:r>
            <a:r>
              <a:rPr lang="it-IT" dirty="0"/>
              <a:t> for </a:t>
            </a:r>
            <a:r>
              <a:rPr lang="it-IT" dirty="0" err="1" smtClean="0"/>
              <a:t>decryption</a:t>
            </a:r>
            <a:r>
              <a:rPr lang="it-IT" dirty="0" smtClean="0"/>
              <a:t> </a:t>
            </a:r>
          </a:p>
          <a:p>
            <a:r>
              <a:rPr lang="it-IT" dirty="0" smtClean="0"/>
              <a:t>Private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knowledge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endParaRPr lang="it-IT" dirty="0" smtClean="0"/>
          </a:p>
          <a:p>
            <a:r>
              <a:rPr lang="it-IT" dirty="0" err="1"/>
              <a:t>i</a:t>
            </a:r>
            <a:r>
              <a:rPr lang="it-IT" dirty="0" err="1" smtClean="0"/>
              <a:t>dentity</a:t>
            </a:r>
            <a:r>
              <a:rPr lang="it-IT" dirty="0" smtClean="0"/>
              <a:t> </a:t>
            </a:r>
            <a:r>
              <a:rPr lang="it-IT" dirty="0" err="1" smtClean="0"/>
              <a:t>proof</a:t>
            </a:r>
            <a:endParaRPr lang="it-IT" dirty="0"/>
          </a:p>
        </p:txBody>
      </p:sp>
      <p:pic>
        <p:nvPicPr>
          <p:cNvPr id="4" name="Picture 8" descr="Serratura di sicurezza della porta di vetro di 10 ~ 12mm, Serrature di  sicurezza a cilind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289" y="5084229"/>
            <a:ext cx="641400" cy="44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iave Orion DA23L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85" y="4749701"/>
            <a:ext cx="669057" cy="66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2 5"/>
          <p:cNvCxnSpPr/>
          <p:nvPr/>
        </p:nvCxnSpPr>
        <p:spPr>
          <a:xfrm>
            <a:off x="2235735" y="5233537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3766699" y="4357773"/>
            <a:ext cx="1186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</a:t>
            </a:r>
            <a:endParaRPr lang="it-IT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630627" y="3410467"/>
            <a:ext cx="776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it-IT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Connettore 2 8"/>
          <p:cNvCxnSpPr/>
          <p:nvPr/>
        </p:nvCxnSpPr>
        <p:spPr>
          <a:xfrm flipH="1">
            <a:off x="1999171" y="4194623"/>
            <a:ext cx="19542" cy="55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6928989" y="4357773"/>
            <a:ext cx="0" cy="59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6528710" y="3488589"/>
            <a:ext cx="776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it-IT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8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Challenge</a:t>
            </a:r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1287193" y="1254693"/>
            <a:ext cx="9347981" cy="46805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/>
              <a:t>A</a:t>
            </a:r>
            <a:r>
              <a:rPr lang="it-IT" dirty="0" smtClean="0"/>
              <a:t> can prove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knows</a:t>
            </a:r>
            <a:r>
              <a:rPr lang="it-IT" dirty="0" smtClean="0"/>
              <a:t> a private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b="1" dirty="0"/>
              <a:t>P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showing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by </a:t>
            </a:r>
            <a:r>
              <a:rPr lang="it-IT" dirty="0" err="1" smtClean="0"/>
              <a:t>solving</a:t>
            </a:r>
            <a:r>
              <a:rPr lang="it-IT" dirty="0" smtClean="0"/>
              <a:t> a </a:t>
            </a:r>
            <a:r>
              <a:rPr lang="it-IT" dirty="0" err="1" smtClean="0"/>
              <a:t>challenge</a:t>
            </a:r>
            <a:r>
              <a:rPr lang="it-IT" dirty="0" smtClean="0"/>
              <a:t> </a:t>
            </a:r>
            <a:r>
              <a:rPr lang="it-IT" dirty="0" err="1" smtClean="0"/>
              <a:t>proposed</a:t>
            </a:r>
            <a:r>
              <a:rPr lang="it-IT" dirty="0" smtClean="0"/>
              <a:t> by </a:t>
            </a:r>
            <a:r>
              <a:rPr lang="it-IT" b="1" dirty="0" smtClean="0"/>
              <a:t>B.</a:t>
            </a:r>
          </a:p>
          <a:p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 </a:t>
            </a:r>
            <a:r>
              <a:rPr lang="it-IT" b="1" dirty="0" smtClean="0"/>
              <a:t>B</a:t>
            </a:r>
            <a:r>
              <a:rPr lang="it-IT" dirty="0" smtClean="0"/>
              <a:t> </a:t>
            </a:r>
            <a:r>
              <a:rPr lang="it-IT" dirty="0" err="1" smtClean="0"/>
              <a:t>sends</a:t>
            </a:r>
            <a:r>
              <a:rPr lang="it-IT" dirty="0" smtClean="0"/>
              <a:t> a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b="1" dirty="0" smtClean="0"/>
              <a:t>S</a:t>
            </a:r>
            <a:r>
              <a:rPr lang="it-IT" dirty="0" smtClean="0"/>
              <a:t> to </a:t>
            </a:r>
            <a:r>
              <a:rPr lang="it-IT" b="1" dirty="0" smtClean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 </a:t>
            </a:r>
            <a:r>
              <a:rPr lang="it-IT" b="1" dirty="0" smtClean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computes</a:t>
            </a:r>
            <a:r>
              <a:rPr lang="it-IT" dirty="0" smtClean="0"/>
              <a:t> the </a:t>
            </a:r>
            <a:r>
              <a:rPr lang="it-IT" dirty="0" err="1" smtClean="0"/>
              <a:t>hash</a:t>
            </a:r>
            <a:r>
              <a:rPr lang="it-IT" dirty="0" smtClean="0"/>
              <a:t> of </a:t>
            </a:r>
            <a:r>
              <a:rPr lang="it-IT" b="1" dirty="0" smtClean="0"/>
              <a:t>S</a:t>
            </a:r>
            <a:r>
              <a:rPr lang="it-IT" dirty="0" smtClean="0"/>
              <a:t>, </a:t>
            </a:r>
            <a:r>
              <a:rPr lang="it-IT" dirty="0" err="1" smtClean="0"/>
              <a:t>say</a:t>
            </a:r>
            <a:r>
              <a:rPr lang="it-IT" dirty="0" smtClean="0"/>
              <a:t> </a:t>
            </a:r>
            <a:r>
              <a:rPr lang="it-IT" b="1" dirty="0" smtClean="0"/>
              <a:t>H, </a:t>
            </a:r>
            <a:r>
              <a:rPr lang="it-IT" dirty="0" smtClean="0"/>
              <a:t> and </a:t>
            </a:r>
            <a:r>
              <a:rPr lang="it-IT" dirty="0" err="1" smtClean="0"/>
              <a:t>encrypts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with </a:t>
            </a:r>
            <a:r>
              <a:rPr lang="it-IT" b="1" dirty="0" smtClean="0"/>
              <a:t>P</a:t>
            </a:r>
            <a:r>
              <a:rPr lang="it-IT" dirty="0" smtClean="0"/>
              <a:t> </a:t>
            </a:r>
            <a:r>
              <a:rPr lang="it-IT" dirty="0" err="1" smtClean="0"/>
              <a:t>getting</a:t>
            </a:r>
            <a:r>
              <a:rPr lang="it-IT" dirty="0" smtClean="0"/>
              <a:t> a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b="1" dirty="0" smtClean="0"/>
              <a:t>M.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 </a:t>
            </a:r>
            <a:r>
              <a:rPr lang="it-IT" b="1" dirty="0" smtClean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sends</a:t>
            </a:r>
            <a:r>
              <a:rPr lang="it-IT" dirty="0" smtClean="0"/>
              <a:t> back </a:t>
            </a:r>
            <a:r>
              <a:rPr lang="it-IT" b="1" dirty="0" smtClean="0"/>
              <a:t>M</a:t>
            </a:r>
            <a:r>
              <a:rPr lang="it-IT" dirty="0" smtClean="0"/>
              <a:t> to </a:t>
            </a:r>
            <a:r>
              <a:rPr lang="it-IT" b="1" dirty="0" smtClean="0"/>
              <a:t>B</a:t>
            </a:r>
            <a:r>
              <a:rPr lang="it-IT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 </a:t>
            </a:r>
            <a:r>
              <a:rPr lang="it-IT" b="1" dirty="0" smtClean="0"/>
              <a:t>B</a:t>
            </a:r>
            <a:r>
              <a:rPr lang="it-IT" dirty="0" smtClean="0"/>
              <a:t> </a:t>
            </a:r>
            <a:r>
              <a:rPr lang="it-IT" dirty="0" err="1" smtClean="0"/>
              <a:t>decrypts</a:t>
            </a:r>
            <a:r>
              <a:rPr lang="it-IT" dirty="0" smtClean="0"/>
              <a:t> </a:t>
            </a:r>
            <a:r>
              <a:rPr lang="it-IT" b="1" dirty="0" smtClean="0"/>
              <a:t>M</a:t>
            </a:r>
            <a:r>
              <a:rPr lang="it-IT" dirty="0" smtClean="0"/>
              <a:t> with the public </a:t>
            </a:r>
            <a:r>
              <a:rPr lang="it-IT" dirty="0" err="1" smtClean="0"/>
              <a:t>key</a:t>
            </a:r>
            <a:r>
              <a:rPr lang="it-IT" dirty="0" smtClean="0"/>
              <a:t> of </a:t>
            </a:r>
            <a:r>
              <a:rPr lang="it-IT" b="1" dirty="0" smtClean="0"/>
              <a:t>P</a:t>
            </a:r>
            <a:r>
              <a:rPr lang="it-IT" dirty="0" smtClean="0"/>
              <a:t> </a:t>
            </a:r>
            <a:r>
              <a:rPr lang="it-IT" dirty="0" err="1" smtClean="0"/>
              <a:t>getting</a:t>
            </a:r>
            <a:r>
              <a:rPr lang="it-IT" dirty="0" smtClean="0"/>
              <a:t> </a:t>
            </a:r>
            <a:r>
              <a:rPr lang="it-IT" b="1" dirty="0" smtClean="0"/>
              <a:t>HT</a:t>
            </a:r>
            <a:r>
              <a:rPr lang="it-IT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 </a:t>
            </a:r>
            <a:r>
              <a:rPr lang="it-IT" b="1" dirty="0" smtClean="0"/>
              <a:t>B</a:t>
            </a:r>
            <a:r>
              <a:rPr lang="it-IT" dirty="0" smtClean="0"/>
              <a:t> </a:t>
            </a:r>
            <a:r>
              <a:rPr lang="it-IT" dirty="0" err="1" smtClean="0"/>
              <a:t>computes</a:t>
            </a:r>
            <a:r>
              <a:rPr lang="it-IT" dirty="0" smtClean="0"/>
              <a:t> the </a:t>
            </a:r>
            <a:r>
              <a:rPr lang="it-IT" dirty="0" err="1" smtClean="0"/>
              <a:t>hash</a:t>
            </a:r>
            <a:r>
              <a:rPr lang="it-IT" dirty="0" smtClean="0"/>
              <a:t> </a:t>
            </a:r>
            <a:r>
              <a:rPr lang="it-IT" b="1" dirty="0" smtClean="0"/>
              <a:t>H</a:t>
            </a:r>
            <a:r>
              <a:rPr lang="it-IT" dirty="0" smtClean="0"/>
              <a:t> of </a:t>
            </a:r>
            <a:r>
              <a:rPr lang="it-IT" b="1" dirty="0" smtClean="0"/>
              <a:t>S</a:t>
            </a:r>
            <a:r>
              <a:rPr lang="it-IT" dirty="0" smtClean="0"/>
              <a:t>, and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b="1" dirty="0" smtClean="0"/>
              <a:t>H</a:t>
            </a:r>
            <a:r>
              <a:rPr lang="it-IT" dirty="0" smtClean="0"/>
              <a:t>==</a:t>
            </a:r>
            <a:r>
              <a:rPr lang="it-IT" b="1" dirty="0" smtClean="0"/>
              <a:t>HT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proof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b="1" dirty="0" smtClean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knows</a:t>
            </a:r>
            <a:r>
              <a:rPr lang="it-IT" dirty="0" smtClean="0"/>
              <a:t> </a:t>
            </a:r>
            <a:r>
              <a:rPr lang="it-IT" b="1" dirty="0" smtClean="0"/>
              <a:t>P</a:t>
            </a:r>
            <a:r>
              <a:rPr lang="it-IT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b="1" dirty="0" smtClean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17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669</Words>
  <Application>Microsoft Office PowerPoint</Application>
  <PresentationFormat>Widescreen</PresentationFormat>
  <Paragraphs>168</Paragraphs>
  <Slides>28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MS Gothic</vt:lpstr>
      <vt:lpstr>Arial</vt:lpstr>
      <vt:lpstr>Calibri</vt:lpstr>
      <vt:lpstr>Calibri Light</vt:lpstr>
      <vt:lpstr>Myanmar Text</vt:lpstr>
      <vt:lpstr>Roboto Light</vt:lpstr>
      <vt:lpstr>Codegen Theme</vt:lpstr>
      <vt:lpstr>Blazor WebAssembly:</vt:lpstr>
      <vt:lpstr>Francesco Abbruzzese</vt:lpstr>
      <vt:lpstr>Blazor WebAssembly</vt:lpstr>
      <vt:lpstr>Main problems</vt:lpstr>
      <vt:lpstr>Easy solution</vt:lpstr>
      <vt:lpstr>Joint project</vt:lpstr>
      <vt:lpstr>Server Identity Proof</vt:lpstr>
      <vt:lpstr>Asymmetric encryption</vt:lpstr>
      <vt:lpstr>Challenge</vt:lpstr>
      <vt:lpstr>Identity proof</vt:lpstr>
      <vt:lpstr>Identity-proof based activation</vt:lpstr>
      <vt:lpstr>Presentazione standard di PowerPoint</vt:lpstr>
      <vt:lpstr>Further problems</vt:lpstr>
      <vt:lpstr>Random Injection</vt:lpstr>
      <vt:lpstr>Signature</vt:lpstr>
      <vt:lpstr>Solving all issues</vt:lpstr>
      <vt:lpstr>Using a Master Key</vt:lpstr>
      <vt:lpstr>Server license and Master key</vt:lpstr>
      <vt:lpstr>Legal protection</vt:lpstr>
      <vt:lpstr>Blazor crypto services</vt:lpstr>
      <vt:lpstr>Semplifying the production cycle</vt:lpstr>
      <vt:lpstr>Protecting common libraries: issue</vt:lpstr>
      <vt:lpstr>Protecting common libraries: solution</vt:lpstr>
      <vt:lpstr>License name declaration in main</vt:lpstr>
      <vt:lpstr>Out-of the-box solution</vt:lpstr>
      <vt:lpstr>My links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Mvc Controls Toolkit</cp:lastModifiedBy>
  <cp:revision>114</cp:revision>
  <dcterms:created xsi:type="dcterms:W3CDTF">2018-06-13T19:28:12Z</dcterms:created>
  <dcterms:modified xsi:type="dcterms:W3CDTF">2021-02-13T14:57:45Z</dcterms:modified>
</cp:coreProperties>
</file>