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25" r:id="rId2"/>
    <p:sldId id="326" r:id="rId3"/>
    <p:sldId id="261" r:id="rId4"/>
    <p:sldId id="333" r:id="rId5"/>
    <p:sldId id="329" r:id="rId6"/>
    <p:sldId id="332" r:id="rId7"/>
    <p:sldId id="330" r:id="rId8"/>
    <p:sldId id="331" r:id="rId9"/>
    <p:sldId id="334" r:id="rId10"/>
    <p:sldId id="32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7171"/>
    <a:srgbClr val="313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1CB7DC-F764-40BD-9AD9-1669DBD82DBE}" v="1" dt="2021-02-11T21:00:08.2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3" autoAdjust="0"/>
    <p:restoredTop sz="81202" autoAdjust="0"/>
  </p:normalViewPr>
  <p:slideViewPr>
    <p:cSldViewPr snapToGrid="0">
      <p:cViewPr varScale="1">
        <p:scale>
          <a:sx n="75" d="100"/>
          <a:sy n="75" d="100"/>
        </p:scale>
        <p:origin x="785" y="3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ULIANO LATINI" userId="27e3ac559581c63f" providerId="LiveId" clId="{CD1CB7DC-F764-40BD-9AD9-1669DBD82DBE}"/>
    <pc:docChg chg="undo custSel addSld delSld modSld sldOrd">
      <pc:chgData name="GIULIANO LATINI" userId="27e3ac559581c63f" providerId="LiveId" clId="{CD1CB7DC-F764-40BD-9AD9-1669DBD82DBE}" dt="2021-02-11T22:12:04.424" v="1763" actId="1076"/>
      <pc:docMkLst>
        <pc:docMk/>
      </pc:docMkLst>
      <pc:sldChg chg="modSp mod">
        <pc:chgData name="GIULIANO LATINI" userId="27e3ac559581c63f" providerId="LiveId" clId="{CD1CB7DC-F764-40BD-9AD9-1669DBD82DBE}" dt="2021-02-11T20:59:33.050" v="497" actId="20577"/>
        <pc:sldMkLst>
          <pc:docMk/>
          <pc:sldMk cId="2590559894" sldId="325"/>
        </pc:sldMkLst>
        <pc:spChg chg="mod">
          <ac:chgData name="GIULIANO LATINI" userId="27e3ac559581c63f" providerId="LiveId" clId="{CD1CB7DC-F764-40BD-9AD9-1669DBD82DBE}" dt="2021-02-11T20:50:47.908" v="0"/>
          <ac:spMkLst>
            <pc:docMk/>
            <pc:sldMk cId="2590559894" sldId="325"/>
            <ac:spMk id="4" creationId="{598F521C-D0E0-4576-B883-437293CDF361}"/>
          </ac:spMkLst>
        </pc:spChg>
        <pc:spChg chg="mod">
          <ac:chgData name="GIULIANO LATINI" userId="27e3ac559581c63f" providerId="LiveId" clId="{CD1CB7DC-F764-40BD-9AD9-1669DBD82DBE}" dt="2021-02-11T20:59:33.050" v="497" actId="20577"/>
          <ac:spMkLst>
            <pc:docMk/>
            <pc:sldMk cId="2590559894" sldId="325"/>
            <ac:spMk id="5" creationId="{8D138129-9E7B-4CA1-88A1-8170AA4E9274}"/>
          </ac:spMkLst>
        </pc:spChg>
      </pc:sldChg>
      <pc:sldChg chg="addSp modSp mod">
        <pc:chgData name="GIULIANO LATINI" userId="27e3ac559581c63f" providerId="LiveId" clId="{CD1CB7DC-F764-40BD-9AD9-1669DBD82DBE}" dt="2021-02-11T21:01:56.499" v="531" actId="1076"/>
        <pc:sldMkLst>
          <pc:docMk/>
          <pc:sldMk cId="777191069" sldId="326"/>
        </pc:sldMkLst>
        <pc:spChg chg="mod">
          <ac:chgData name="GIULIANO LATINI" userId="27e3ac559581c63f" providerId="LiveId" clId="{CD1CB7DC-F764-40BD-9AD9-1669DBD82DBE}" dt="2021-02-11T21:01:19.150" v="526" actId="20577"/>
          <ac:spMkLst>
            <pc:docMk/>
            <pc:sldMk cId="777191069" sldId="326"/>
            <ac:spMk id="4" creationId="{42721377-C167-4090-888E-8B3B877D2F07}"/>
          </ac:spMkLst>
        </pc:spChg>
        <pc:spChg chg="mod">
          <ac:chgData name="GIULIANO LATINI" userId="27e3ac559581c63f" providerId="LiveId" clId="{CD1CB7DC-F764-40BD-9AD9-1669DBD82DBE}" dt="2021-02-11T21:01:56.499" v="531" actId="1076"/>
          <ac:spMkLst>
            <pc:docMk/>
            <pc:sldMk cId="777191069" sldId="326"/>
            <ac:spMk id="5" creationId="{7ED6B36B-3ED8-4A3E-B589-4293362FE879}"/>
          </ac:spMkLst>
        </pc:spChg>
        <pc:spChg chg="mod">
          <ac:chgData name="GIULIANO LATINI" userId="27e3ac559581c63f" providerId="LiveId" clId="{CD1CB7DC-F764-40BD-9AD9-1669DBD82DBE}" dt="2021-02-11T21:01:49.669" v="530" actId="1076"/>
          <ac:spMkLst>
            <pc:docMk/>
            <pc:sldMk cId="777191069" sldId="326"/>
            <ac:spMk id="6" creationId="{E0703B2D-75C4-479F-B27D-9C4CD585963E}"/>
          </ac:spMkLst>
        </pc:spChg>
        <pc:spChg chg="mod">
          <ac:chgData name="GIULIANO LATINI" userId="27e3ac559581c63f" providerId="LiveId" clId="{CD1CB7DC-F764-40BD-9AD9-1669DBD82DBE}" dt="2021-02-11T21:01:45.474" v="529" actId="1076"/>
          <ac:spMkLst>
            <pc:docMk/>
            <pc:sldMk cId="777191069" sldId="326"/>
            <ac:spMk id="7" creationId="{39521558-D274-44A1-9005-7C91C05F90B5}"/>
          </ac:spMkLst>
        </pc:spChg>
        <pc:spChg chg="mod">
          <ac:chgData name="GIULIANO LATINI" userId="27e3ac559581c63f" providerId="LiveId" clId="{CD1CB7DC-F764-40BD-9AD9-1669DBD82DBE}" dt="2021-02-11T21:00:04.882" v="512" actId="20577"/>
          <ac:spMkLst>
            <pc:docMk/>
            <pc:sldMk cId="777191069" sldId="326"/>
            <ac:spMk id="8" creationId="{56302D06-8D79-4F3C-B332-A350A00474AA}"/>
          </ac:spMkLst>
        </pc:spChg>
        <pc:picChg chg="add mod">
          <ac:chgData name="GIULIANO LATINI" userId="27e3ac559581c63f" providerId="LiveId" clId="{CD1CB7DC-F764-40BD-9AD9-1669DBD82DBE}" dt="2021-02-11T21:00:08.267" v="513"/>
          <ac:picMkLst>
            <pc:docMk/>
            <pc:sldMk cId="777191069" sldId="326"/>
            <ac:picMk id="9" creationId="{27EF1186-194C-4C8A-B83B-A06FD56AB455}"/>
          </ac:picMkLst>
        </pc:picChg>
      </pc:sldChg>
      <pc:sldChg chg="modSp mod">
        <pc:chgData name="GIULIANO LATINI" userId="27e3ac559581c63f" providerId="LiveId" clId="{CD1CB7DC-F764-40BD-9AD9-1669DBD82DBE}" dt="2021-02-11T21:12:03.531" v="556" actId="1076"/>
        <pc:sldMkLst>
          <pc:docMk/>
          <pc:sldMk cId="3169383228" sldId="327"/>
        </pc:sldMkLst>
        <pc:spChg chg="mod">
          <ac:chgData name="GIULIANO LATINI" userId="27e3ac559581c63f" providerId="LiveId" clId="{CD1CB7DC-F764-40BD-9AD9-1669DBD82DBE}" dt="2021-02-11T21:11:34.648" v="550" actId="1076"/>
          <ac:spMkLst>
            <pc:docMk/>
            <pc:sldMk cId="3169383228" sldId="327"/>
            <ac:spMk id="3" creationId="{5F9AACDE-600D-4396-BAEB-D12630B6E677}"/>
          </ac:spMkLst>
        </pc:spChg>
        <pc:spChg chg="mod">
          <ac:chgData name="GIULIANO LATINI" userId="27e3ac559581c63f" providerId="LiveId" clId="{CD1CB7DC-F764-40BD-9AD9-1669DBD82DBE}" dt="2021-02-11T21:12:03.531" v="556" actId="1076"/>
          <ac:spMkLst>
            <pc:docMk/>
            <pc:sldMk cId="3169383228" sldId="327"/>
            <ac:spMk id="4" creationId="{F7836598-7AAE-4583-B73B-1DC75D0957DE}"/>
          </ac:spMkLst>
        </pc:spChg>
        <pc:spChg chg="mod">
          <ac:chgData name="GIULIANO LATINI" userId="27e3ac559581c63f" providerId="LiveId" clId="{CD1CB7DC-F764-40BD-9AD9-1669DBD82DBE}" dt="2021-02-11T21:11:55.388" v="554" actId="1076"/>
          <ac:spMkLst>
            <pc:docMk/>
            <pc:sldMk cId="3169383228" sldId="327"/>
            <ac:spMk id="5" creationId="{B2BA01DB-2A5E-494F-B807-08D45510E724}"/>
          </ac:spMkLst>
        </pc:spChg>
      </pc:sldChg>
      <pc:sldChg chg="addSp delSp modSp new del mod modClrScheme chgLayout">
        <pc:chgData name="GIULIANO LATINI" userId="27e3ac559581c63f" providerId="LiveId" clId="{CD1CB7DC-F764-40BD-9AD9-1669DBD82DBE}" dt="2021-02-11T21:21:48.276" v="786" actId="47"/>
        <pc:sldMkLst>
          <pc:docMk/>
          <pc:sldMk cId="3073715357" sldId="328"/>
        </pc:sldMkLst>
        <pc:spChg chg="del mod ord">
          <ac:chgData name="GIULIANO LATINI" userId="27e3ac559581c63f" providerId="LiveId" clId="{CD1CB7DC-F764-40BD-9AD9-1669DBD82DBE}" dt="2021-02-11T21:13:09.719" v="558" actId="700"/>
          <ac:spMkLst>
            <pc:docMk/>
            <pc:sldMk cId="3073715357" sldId="328"/>
            <ac:spMk id="2" creationId="{3E9AD239-E6B6-42C5-8A29-AB16CDF572DE}"/>
          </ac:spMkLst>
        </pc:spChg>
        <pc:spChg chg="add del mod ord">
          <ac:chgData name="GIULIANO LATINI" userId="27e3ac559581c63f" providerId="LiveId" clId="{CD1CB7DC-F764-40BD-9AD9-1669DBD82DBE}" dt="2021-02-11T21:18:41.568" v="758" actId="700"/>
          <ac:spMkLst>
            <pc:docMk/>
            <pc:sldMk cId="3073715357" sldId="328"/>
            <ac:spMk id="3" creationId="{DF25426C-0053-43AF-97BE-57F34AE7F3C1}"/>
          </ac:spMkLst>
        </pc:spChg>
        <pc:spChg chg="add del mod ord">
          <ac:chgData name="GIULIANO LATINI" userId="27e3ac559581c63f" providerId="LiveId" clId="{CD1CB7DC-F764-40BD-9AD9-1669DBD82DBE}" dt="2021-02-11T21:18:53.443" v="759" actId="700"/>
          <ac:spMkLst>
            <pc:docMk/>
            <pc:sldMk cId="3073715357" sldId="328"/>
            <ac:spMk id="4" creationId="{8A5D7EFB-03C4-479C-BE72-FE927EB32856}"/>
          </ac:spMkLst>
        </pc:spChg>
        <pc:spChg chg="add mod ord">
          <ac:chgData name="GIULIANO LATINI" userId="27e3ac559581c63f" providerId="LiveId" clId="{CD1CB7DC-F764-40BD-9AD9-1669DBD82DBE}" dt="2021-02-11T21:19:21.216" v="778" actId="700"/>
          <ac:spMkLst>
            <pc:docMk/>
            <pc:sldMk cId="3073715357" sldId="328"/>
            <ac:spMk id="5" creationId="{9F18BF93-AB67-4018-A5EF-0679AC129B50}"/>
          </ac:spMkLst>
        </pc:spChg>
        <pc:spChg chg="add del mod ord">
          <ac:chgData name="GIULIANO LATINI" userId="27e3ac559581c63f" providerId="LiveId" clId="{CD1CB7DC-F764-40BD-9AD9-1669DBD82DBE}" dt="2021-02-11T21:19:21.216" v="778" actId="700"/>
          <ac:spMkLst>
            <pc:docMk/>
            <pc:sldMk cId="3073715357" sldId="328"/>
            <ac:spMk id="6" creationId="{6910E9B6-1622-4515-B7D7-F5749B22AF4C}"/>
          </ac:spMkLst>
        </pc:spChg>
      </pc:sldChg>
      <pc:sldChg chg="addSp delSp modSp new mod modClrScheme chgLayout">
        <pc:chgData name="GIULIANO LATINI" userId="27e3ac559581c63f" providerId="LiveId" clId="{CD1CB7DC-F764-40BD-9AD9-1669DBD82DBE}" dt="2021-02-11T22:12:04.424" v="1763" actId="1076"/>
        <pc:sldMkLst>
          <pc:docMk/>
          <pc:sldMk cId="3663837169" sldId="329"/>
        </pc:sldMkLst>
        <pc:spChg chg="del mod ord">
          <ac:chgData name="GIULIANO LATINI" userId="27e3ac559581c63f" providerId="LiveId" clId="{CD1CB7DC-F764-40BD-9AD9-1669DBD82DBE}" dt="2021-02-11T21:13:28.975" v="560" actId="700"/>
          <ac:spMkLst>
            <pc:docMk/>
            <pc:sldMk cId="3663837169" sldId="329"/>
            <ac:spMk id="2" creationId="{687A366D-A4E9-4F98-8576-AA7903CC41FF}"/>
          </ac:spMkLst>
        </pc:spChg>
        <pc:spChg chg="add mod ord">
          <ac:chgData name="GIULIANO LATINI" userId="27e3ac559581c63f" providerId="LiveId" clId="{CD1CB7DC-F764-40BD-9AD9-1669DBD82DBE}" dt="2021-02-11T22:12:04.424" v="1763" actId="1076"/>
          <ac:spMkLst>
            <pc:docMk/>
            <pc:sldMk cId="3663837169" sldId="329"/>
            <ac:spMk id="3" creationId="{A74C1169-6285-4328-8B47-58C6703311AE}"/>
          </ac:spMkLst>
        </pc:spChg>
      </pc:sldChg>
      <pc:sldChg chg="addSp delSp modSp new del mod modClrScheme chgLayout">
        <pc:chgData name="GIULIANO LATINI" userId="27e3ac559581c63f" providerId="LiveId" clId="{CD1CB7DC-F764-40BD-9AD9-1669DBD82DBE}" dt="2021-02-11T21:14:02.498" v="564" actId="47"/>
        <pc:sldMkLst>
          <pc:docMk/>
          <pc:sldMk cId="2141894859" sldId="330"/>
        </pc:sldMkLst>
        <pc:spChg chg="del mod ord">
          <ac:chgData name="GIULIANO LATINI" userId="27e3ac559581c63f" providerId="LiveId" clId="{CD1CB7DC-F764-40BD-9AD9-1669DBD82DBE}" dt="2021-02-11T21:13:53.096" v="563" actId="700"/>
          <ac:spMkLst>
            <pc:docMk/>
            <pc:sldMk cId="2141894859" sldId="330"/>
            <ac:spMk id="2" creationId="{F473D782-9FB6-4206-9D7A-B54EE7DDEED9}"/>
          </ac:spMkLst>
        </pc:spChg>
        <pc:spChg chg="add mod ord">
          <ac:chgData name="GIULIANO LATINI" userId="27e3ac559581c63f" providerId="LiveId" clId="{CD1CB7DC-F764-40BD-9AD9-1669DBD82DBE}" dt="2021-02-11T21:13:53.096" v="563" actId="700"/>
          <ac:spMkLst>
            <pc:docMk/>
            <pc:sldMk cId="2141894859" sldId="330"/>
            <ac:spMk id="3" creationId="{B8B057D8-2332-4E41-AC75-484C0EDE288A}"/>
          </ac:spMkLst>
        </pc:spChg>
      </pc:sldChg>
      <pc:sldChg chg="modSp add mod">
        <pc:chgData name="GIULIANO LATINI" userId="27e3ac559581c63f" providerId="LiveId" clId="{CD1CB7DC-F764-40BD-9AD9-1669DBD82DBE}" dt="2021-02-11T21:16:11.912" v="679" actId="1076"/>
        <pc:sldMkLst>
          <pc:docMk/>
          <pc:sldMk cId="3659497512" sldId="330"/>
        </pc:sldMkLst>
        <pc:spChg chg="mod">
          <ac:chgData name="GIULIANO LATINI" userId="27e3ac559581c63f" providerId="LiveId" clId="{CD1CB7DC-F764-40BD-9AD9-1669DBD82DBE}" dt="2021-02-11T21:16:11.912" v="679" actId="1076"/>
          <ac:spMkLst>
            <pc:docMk/>
            <pc:sldMk cId="3659497512" sldId="330"/>
            <ac:spMk id="3" creationId="{A74C1169-6285-4328-8B47-58C6703311AE}"/>
          </ac:spMkLst>
        </pc:spChg>
      </pc:sldChg>
      <pc:sldChg chg="modSp add mod">
        <pc:chgData name="GIULIANO LATINI" userId="27e3ac559581c63f" providerId="LiveId" clId="{CD1CB7DC-F764-40BD-9AD9-1669DBD82DBE}" dt="2021-02-11T21:17:02.845" v="742" actId="1076"/>
        <pc:sldMkLst>
          <pc:docMk/>
          <pc:sldMk cId="4020840107" sldId="331"/>
        </pc:sldMkLst>
        <pc:spChg chg="mod">
          <ac:chgData name="GIULIANO LATINI" userId="27e3ac559581c63f" providerId="LiveId" clId="{CD1CB7DC-F764-40BD-9AD9-1669DBD82DBE}" dt="2021-02-11T21:17:02.845" v="742" actId="1076"/>
          <ac:spMkLst>
            <pc:docMk/>
            <pc:sldMk cId="4020840107" sldId="331"/>
            <ac:spMk id="3" creationId="{A74C1169-6285-4328-8B47-58C6703311AE}"/>
          </ac:spMkLst>
        </pc:spChg>
      </pc:sldChg>
      <pc:sldChg chg="modSp add mod">
        <pc:chgData name="GIULIANO LATINI" userId="27e3ac559581c63f" providerId="LiveId" clId="{CD1CB7DC-F764-40BD-9AD9-1669DBD82DBE}" dt="2021-02-11T22:11:58.687" v="1762" actId="14100"/>
        <pc:sldMkLst>
          <pc:docMk/>
          <pc:sldMk cId="1081802191" sldId="332"/>
        </pc:sldMkLst>
        <pc:spChg chg="mod">
          <ac:chgData name="GIULIANO LATINI" userId="27e3ac559581c63f" providerId="LiveId" clId="{CD1CB7DC-F764-40BD-9AD9-1669DBD82DBE}" dt="2021-02-11T22:11:58.687" v="1762" actId="14100"/>
          <ac:spMkLst>
            <pc:docMk/>
            <pc:sldMk cId="1081802191" sldId="332"/>
            <ac:spMk id="3" creationId="{A74C1169-6285-4328-8B47-58C6703311AE}"/>
          </ac:spMkLst>
        </pc:spChg>
      </pc:sldChg>
      <pc:sldChg chg="addSp delSp modSp new mod modClrScheme chgLayout">
        <pc:chgData name="GIULIANO LATINI" userId="27e3ac559581c63f" providerId="LiveId" clId="{CD1CB7DC-F764-40BD-9AD9-1669DBD82DBE}" dt="2021-02-11T21:47:59.559" v="1359" actId="20577"/>
        <pc:sldMkLst>
          <pc:docMk/>
          <pc:sldMk cId="4285870626" sldId="333"/>
        </pc:sldMkLst>
        <pc:spChg chg="del mod ord">
          <ac:chgData name="GIULIANO LATINI" userId="27e3ac559581c63f" providerId="LiveId" clId="{CD1CB7DC-F764-40BD-9AD9-1669DBD82DBE}" dt="2021-02-11T21:21:32.991" v="780" actId="700"/>
          <ac:spMkLst>
            <pc:docMk/>
            <pc:sldMk cId="4285870626" sldId="333"/>
            <ac:spMk id="2" creationId="{6DBD1078-FE3F-4646-BDA6-1B99BEDBB8C3}"/>
          </ac:spMkLst>
        </pc:spChg>
        <pc:spChg chg="add mod ord">
          <ac:chgData name="GIULIANO LATINI" userId="27e3ac559581c63f" providerId="LiveId" clId="{CD1CB7DC-F764-40BD-9AD9-1669DBD82DBE}" dt="2021-02-11T21:21:40.849" v="785" actId="20577"/>
          <ac:spMkLst>
            <pc:docMk/>
            <pc:sldMk cId="4285870626" sldId="333"/>
            <ac:spMk id="3" creationId="{29D115E1-EF47-4CAC-9981-21DE86636C68}"/>
          </ac:spMkLst>
        </pc:spChg>
        <pc:spChg chg="add mod ord">
          <ac:chgData name="GIULIANO LATINI" userId="27e3ac559581c63f" providerId="LiveId" clId="{CD1CB7DC-F764-40BD-9AD9-1669DBD82DBE}" dt="2021-02-11T21:47:59.559" v="1359" actId="20577"/>
          <ac:spMkLst>
            <pc:docMk/>
            <pc:sldMk cId="4285870626" sldId="333"/>
            <ac:spMk id="4" creationId="{B42503A1-9461-4EF7-B530-8D292BD427FE}"/>
          </ac:spMkLst>
        </pc:spChg>
      </pc:sldChg>
      <pc:sldChg chg="modSp add mod ord">
        <pc:chgData name="GIULIANO LATINI" userId="27e3ac559581c63f" providerId="LiveId" clId="{CD1CB7DC-F764-40BD-9AD9-1669DBD82DBE}" dt="2021-02-11T22:10:02.879" v="1759" actId="27636"/>
        <pc:sldMkLst>
          <pc:docMk/>
          <pc:sldMk cId="1971873761" sldId="334"/>
        </pc:sldMkLst>
        <pc:spChg chg="mod">
          <ac:chgData name="GIULIANO LATINI" userId="27e3ac559581c63f" providerId="LiveId" clId="{CD1CB7DC-F764-40BD-9AD9-1669DBD82DBE}" dt="2021-02-11T21:48:49.079" v="1367" actId="20577"/>
          <ac:spMkLst>
            <pc:docMk/>
            <pc:sldMk cId="1971873761" sldId="334"/>
            <ac:spMk id="3" creationId="{29D115E1-EF47-4CAC-9981-21DE86636C68}"/>
          </ac:spMkLst>
        </pc:spChg>
        <pc:spChg chg="mod">
          <ac:chgData name="GIULIANO LATINI" userId="27e3ac559581c63f" providerId="LiveId" clId="{CD1CB7DC-F764-40BD-9AD9-1669DBD82DBE}" dt="2021-02-11T22:10:02.879" v="1759" actId="27636"/>
          <ac:spMkLst>
            <pc:docMk/>
            <pc:sldMk cId="1971873761" sldId="334"/>
            <ac:spMk id="4" creationId="{B42503A1-9461-4EF7-B530-8D292BD427F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C66B6-8005-43F3-9A3A-43C51FF373BB}" type="datetimeFigureOut">
              <a:rPr lang="en-US" smtClean="0"/>
              <a:t>2/11/2021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A82D5B-3CB3-42EA-B4C3-3CE82A6E66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814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A82D5B-3CB3-42EA-B4C3-3CE82A6E669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106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6913C-73CA-46AA-AE87-2527CB58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87665A-1907-4F8E-876B-6392BB8B59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BAB188FB-2345-4397-9068-335B7F46D0FE}"/>
              </a:ext>
            </a:extLst>
          </p:cNvPr>
          <p:cNvSpPr/>
          <p:nvPr userDrawn="1"/>
        </p:nvSpPr>
        <p:spPr>
          <a:xfrm>
            <a:off x="0" y="1"/>
            <a:ext cx="9821331" cy="6857999"/>
          </a:xfrm>
          <a:custGeom>
            <a:avLst/>
            <a:gdLst>
              <a:gd name="connsiteX0" fmla="*/ 0 w 9821331"/>
              <a:gd name="connsiteY0" fmla="*/ 0 h 6857999"/>
              <a:gd name="connsiteX1" fmla="*/ 2963333 w 9821331"/>
              <a:gd name="connsiteY1" fmla="*/ 0 h 6857999"/>
              <a:gd name="connsiteX2" fmla="*/ 9821331 w 9821331"/>
              <a:gd name="connsiteY2" fmla="*/ 6857999 h 6857999"/>
              <a:gd name="connsiteX3" fmla="*/ 0 w 9821331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21331" h="6857999">
                <a:moveTo>
                  <a:pt x="0" y="0"/>
                </a:moveTo>
                <a:lnTo>
                  <a:pt x="2963333" y="0"/>
                </a:lnTo>
                <a:lnTo>
                  <a:pt x="9821331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6170E64-181D-4141-9BA9-D53ED52827C9}"/>
              </a:ext>
            </a:extLst>
          </p:cNvPr>
          <p:cNvCxnSpPr/>
          <p:nvPr userDrawn="1"/>
        </p:nvCxnSpPr>
        <p:spPr>
          <a:xfrm flipH="1">
            <a:off x="826032" y="4048554"/>
            <a:ext cx="907551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1">
            <a:extLst>
              <a:ext uri="{FF2B5EF4-FFF2-40B4-BE49-F238E27FC236}">
                <a16:creationId xmlns:a16="http://schemas.microsoft.com/office/drawing/2014/main" id="{7C026FCB-31A8-4CAD-B08E-0D5CA79A1C74}"/>
              </a:ext>
            </a:extLst>
          </p:cNvPr>
          <p:cNvSpPr txBox="1">
            <a:spLocks/>
          </p:cNvSpPr>
          <p:nvPr userDrawn="1"/>
        </p:nvSpPr>
        <p:spPr>
          <a:xfrm>
            <a:off x="11288807" y="6225718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6E7F228-B5C9-47EB-A2C3-C4E0338D76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19" y="592601"/>
            <a:ext cx="674328" cy="67432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0E6A4BB-5B67-4001-9074-E6DCB6D0817D}"/>
              </a:ext>
            </a:extLst>
          </p:cNvPr>
          <p:cNvSpPr/>
          <p:nvPr userDrawn="1"/>
        </p:nvSpPr>
        <p:spPr>
          <a:xfrm>
            <a:off x="822638" y="1690714"/>
            <a:ext cx="991966" cy="49510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none" lIns="144000" tIns="108000" rIns="144000" bIns="10800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Roboto Light" charset="0"/>
                <a:ea typeface="Roboto Light" charset="0"/>
                <a:cs typeface="Roboto Light" charset="0"/>
              </a:rPr>
              <a:t>TOPIC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EC0836-E5A7-479D-A2AA-1E17AB4E1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639" y="2351023"/>
            <a:ext cx="4511362" cy="1557275"/>
          </a:xfrm>
        </p:spPr>
        <p:txBody>
          <a:bodyPr anchor="t"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96626B-81EA-4D10-B186-28E7976B6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638" y="4188811"/>
            <a:ext cx="6448277" cy="233390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40442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85621-2A5D-4460-854A-61DC65495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F308F7-7937-4F06-815B-D4E676870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8D0DFFD0-520C-4FDA-8A7D-470C5F142348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192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6D9A4B-744F-4ADB-B7A7-1E3704BCD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FCDCA1-1E85-4241-8086-E26E49E61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3225E-A8E7-4E77-9822-74CE62E90A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E94EDD-D22A-4702-AFE1-732A7AD641D0}" type="datetimeFigureOut">
              <a:rPr lang="en-US" smtClean="0"/>
              <a:t>2/11/2021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65153-41C5-406D-AD4E-E151A13B6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8CAC846C-56CF-4E69-866A-0265E75D6ABF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422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6913C-73CA-46AA-AE87-2527CB58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80FF0-A628-4A87-9991-0A42E9F4D297}"/>
              </a:ext>
            </a:extLst>
          </p:cNvPr>
          <p:cNvSpPr txBox="1"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B04656-10F1-4A23-9FC4-E01409BFC7D2}"/>
              </a:ext>
            </a:extLst>
          </p:cNvPr>
          <p:cNvSpPr/>
          <p:nvPr userDrawn="1"/>
        </p:nvSpPr>
        <p:spPr>
          <a:xfrm>
            <a:off x="10841471" y="508066"/>
            <a:ext cx="764142" cy="7641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263E64-CFDE-441A-882E-7376FD6060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378" y="526597"/>
            <a:ext cx="674328" cy="6743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E82912-9938-462C-9178-F28DF0657AE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118" y="1116835"/>
            <a:ext cx="2739764" cy="2739764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B67EE5E-D1F2-4392-82D7-C9A02A9C7B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95800" y="3703321"/>
            <a:ext cx="3200400" cy="970280"/>
          </a:xfrm>
        </p:spPr>
        <p:txBody>
          <a:bodyPr>
            <a:normAutofit/>
          </a:bodyPr>
          <a:lstStyle>
            <a:lvl1pPr algn="ctr">
              <a:defRPr sz="6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237869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6913C-73CA-46AA-AE87-2527CB58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80FF0-A628-4A87-9991-0A42E9F4D297}"/>
              </a:ext>
            </a:extLst>
          </p:cNvPr>
          <p:cNvSpPr txBox="1"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B04656-10F1-4A23-9FC4-E01409BFC7D2}"/>
              </a:ext>
            </a:extLst>
          </p:cNvPr>
          <p:cNvSpPr/>
          <p:nvPr userDrawn="1"/>
        </p:nvSpPr>
        <p:spPr>
          <a:xfrm>
            <a:off x="10841471" y="508066"/>
            <a:ext cx="764142" cy="7641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263E64-CFDE-441A-882E-7376FD6060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378" y="526597"/>
            <a:ext cx="674328" cy="67432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6674460-A50A-4CCB-8FEC-CCD4A0FB6BFA}"/>
              </a:ext>
            </a:extLst>
          </p:cNvPr>
          <p:cNvSpPr/>
          <p:nvPr userDrawn="1"/>
        </p:nvSpPr>
        <p:spPr>
          <a:xfrm>
            <a:off x="661099" y="1988662"/>
            <a:ext cx="2363984" cy="213726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40000"/>
              </a:lnSpc>
            </a:pPr>
            <a:r>
              <a:rPr lang="en-US" sz="12800" b="1" dirty="0">
                <a:solidFill>
                  <a:schemeClr val="bg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“</a:t>
            </a:r>
            <a:endParaRPr lang="en-US" sz="8000" dirty="0">
              <a:solidFill>
                <a:schemeClr val="bg1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F51CB-A736-415C-B9E9-1B84D2C6AB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87600" y="2976880"/>
            <a:ext cx="8188960" cy="2966720"/>
          </a:xfrm>
        </p:spPr>
        <p:txBody>
          <a:bodyPr>
            <a:noAutofit/>
          </a:bodyPr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Quote</a:t>
            </a:r>
          </a:p>
        </p:txBody>
      </p:sp>
    </p:spTree>
    <p:extLst>
      <p:ext uri="{BB962C8B-B14F-4D97-AF65-F5344CB8AC3E}">
        <p14:creationId xmlns:p14="http://schemas.microsoft.com/office/powerpoint/2010/main" val="3559946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it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6913C-73CA-46AA-AE87-2527CB58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80FF0-A628-4A87-9991-0A42E9F4D297}"/>
              </a:ext>
            </a:extLst>
          </p:cNvPr>
          <p:cNvSpPr txBox="1"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B04656-10F1-4A23-9FC4-E01409BFC7D2}"/>
              </a:ext>
            </a:extLst>
          </p:cNvPr>
          <p:cNvSpPr/>
          <p:nvPr userDrawn="1"/>
        </p:nvSpPr>
        <p:spPr>
          <a:xfrm>
            <a:off x="10841471" y="508066"/>
            <a:ext cx="764142" cy="7641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263E64-CFDE-441A-882E-7376FD6060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378" y="526597"/>
            <a:ext cx="674328" cy="674328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FB8D829-090B-42FA-A31E-5363F2BEC0A7}"/>
              </a:ext>
            </a:extLst>
          </p:cNvPr>
          <p:cNvGrpSpPr/>
          <p:nvPr userDrawn="1"/>
        </p:nvGrpSpPr>
        <p:grpSpPr>
          <a:xfrm>
            <a:off x="598109" y="472540"/>
            <a:ext cx="835193" cy="835193"/>
            <a:chOff x="3328988" y="3201988"/>
            <a:chExt cx="392113" cy="392113"/>
          </a:xfrm>
        </p:grpSpPr>
        <p:sp>
          <p:nvSpPr>
            <p:cNvPr id="12" name="Oval 46">
              <a:extLst>
                <a:ext uri="{FF2B5EF4-FFF2-40B4-BE49-F238E27FC236}">
                  <a16:creationId xmlns:a16="http://schemas.microsoft.com/office/drawing/2014/main" id="{E63992C2-83C5-4645-9433-8D38987E93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8988" y="3201988"/>
              <a:ext cx="392113" cy="392113"/>
            </a:xfrm>
            <a:prstGeom prst="ellipse">
              <a:avLst/>
            </a:prstGeom>
            <a:solidFill>
              <a:srgbClr val="1AB2E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47">
              <a:extLst>
                <a:ext uri="{FF2B5EF4-FFF2-40B4-BE49-F238E27FC236}">
                  <a16:creationId xmlns:a16="http://schemas.microsoft.com/office/drawing/2014/main" id="{21DBEFDA-B509-4BED-86FD-24C8DCEAE2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7413" y="3317875"/>
              <a:ext cx="196850" cy="158750"/>
            </a:xfrm>
            <a:custGeom>
              <a:avLst/>
              <a:gdLst>
                <a:gd name="T0" fmla="*/ 90 w 100"/>
                <a:gd name="T1" fmla="*/ 20 h 81"/>
                <a:gd name="T2" fmla="*/ 32 w 100"/>
                <a:gd name="T3" fmla="*/ 81 h 81"/>
                <a:gd name="T4" fmla="*/ 0 w 100"/>
                <a:gd name="T5" fmla="*/ 72 h 81"/>
                <a:gd name="T6" fmla="*/ 31 w 100"/>
                <a:gd name="T7" fmla="*/ 63 h 81"/>
                <a:gd name="T8" fmla="*/ 12 w 100"/>
                <a:gd name="T9" fmla="*/ 49 h 81"/>
                <a:gd name="T10" fmla="*/ 21 w 100"/>
                <a:gd name="T11" fmla="*/ 48 h 81"/>
                <a:gd name="T12" fmla="*/ 4 w 100"/>
                <a:gd name="T13" fmla="*/ 28 h 81"/>
                <a:gd name="T14" fmla="*/ 14 w 100"/>
                <a:gd name="T15" fmla="*/ 31 h 81"/>
                <a:gd name="T16" fmla="*/ 7 w 100"/>
                <a:gd name="T17" fmla="*/ 3 h 81"/>
                <a:gd name="T18" fmla="*/ 50 w 100"/>
                <a:gd name="T19" fmla="*/ 25 h 81"/>
                <a:gd name="T20" fmla="*/ 70 w 100"/>
                <a:gd name="T21" fmla="*/ 0 h 81"/>
                <a:gd name="T22" fmla="*/ 85 w 100"/>
                <a:gd name="T23" fmla="*/ 6 h 81"/>
                <a:gd name="T24" fmla="*/ 98 w 100"/>
                <a:gd name="T25" fmla="*/ 1 h 81"/>
                <a:gd name="T26" fmla="*/ 89 w 100"/>
                <a:gd name="T27" fmla="*/ 12 h 81"/>
                <a:gd name="T28" fmla="*/ 100 w 100"/>
                <a:gd name="T29" fmla="*/ 9 h 81"/>
                <a:gd name="T30" fmla="*/ 90 w 100"/>
                <a:gd name="T31" fmla="*/ 2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81">
                  <a:moveTo>
                    <a:pt x="90" y="20"/>
                  </a:moveTo>
                  <a:cubicBezTo>
                    <a:pt x="91" y="49"/>
                    <a:pt x="70" y="81"/>
                    <a:pt x="32" y="81"/>
                  </a:cubicBezTo>
                  <a:cubicBezTo>
                    <a:pt x="20" y="81"/>
                    <a:pt x="9" y="77"/>
                    <a:pt x="0" y="72"/>
                  </a:cubicBezTo>
                  <a:cubicBezTo>
                    <a:pt x="11" y="73"/>
                    <a:pt x="22" y="70"/>
                    <a:pt x="31" y="63"/>
                  </a:cubicBezTo>
                  <a:cubicBezTo>
                    <a:pt x="22" y="63"/>
                    <a:pt x="14" y="57"/>
                    <a:pt x="12" y="49"/>
                  </a:cubicBezTo>
                  <a:cubicBezTo>
                    <a:pt x="15" y="49"/>
                    <a:pt x="18" y="49"/>
                    <a:pt x="21" y="48"/>
                  </a:cubicBezTo>
                  <a:cubicBezTo>
                    <a:pt x="11" y="47"/>
                    <a:pt x="4" y="38"/>
                    <a:pt x="4" y="28"/>
                  </a:cubicBezTo>
                  <a:cubicBezTo>
                    <a:pt x="7" y="30"/>
                    <a:pt x="10" y="31"/>
                    <a:pt x="14" y="31"/>
                  </a:cubicBezTo>
                  <a:cubicBezTo>
                    <a:pt x="4" y="25"/>
                    <a:pt x="2" y="13"/>
                    <a:pt x="7" y="3"/>
                  </a:cubicBezTo>
                  <a:cubicBezTo>
                    <a:pt x="17" y="16"/>
                    <a:pt x="33" y="24"/>
                    <a:pt x="50" y="25"/>
                  </a:cubicBezTo>
                  <a:cubicBezTo>
                    <a:pt x="47" y="12"/>
                    <a:pt x="56" y="0"/>
                    <a:pt x="70" y="0"/>
                  </a:cubicBezTo>
                  <a:cubicBezTo>
                    <a:pt x="75" y="0"/>
                    <a:pt x="81" y="2"/>
                    <a:pt x="85" y="6"/>
                  </a:cubicBezTo>
                  <a:cubicBezTo>
                    <a:pt x="89" y="5"/>
                    <a:pt x="94" y="3"/>
                    <a:pt x="98" y="1"/>
                  </a:cubicBezTo>
                  <a:cubicBezTo>
                    <a:pt x="96" y="6"/>
                    <a:pt x="93" y="10"/>
                    <a:pt x="89" y="12"/>
                  </a:cubicBezTo>
                  <a:cubicBezTo>
                    <a:pt x="93" y="12"/>
                    <a:pt x="97" y="11"/>
                    <a:pt x="100" y="9"/>
                  </a:cubicBezTo>
                  <a:cubicBezTo>
                    <a:pt x="98" y="13"/>
                    <a:pt x="94" y="17"/>
                    <a:pt x="90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0D35719-F510-49FD-8E7F-7787A2C76C46}"/>
              </a:ext>
            </a:extLst>
          </p:cNvPr>
          <p:cNvSpPr txBox="1"/>
          <p:nvPr userDrawn="1"/>
        </p:nvSpPr>
        <p:spPr>
          <a:xfrm>
            <a:off x="2449809" y="5705812"/>
            <a:ext cx="72923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000" b="1" dirty="0">
                <a:solidFill>
                  <a:schemeClr val="bg1"/>
                </a:solidFill>
                <a:latin typeface="Myanmar Text" panose="020B0502040204020203" pitchFamily="34" charset="0"/>
                <a:cs typeface="Myanmar Text" panose="020B0502040204020203" pitchFamily="34" charset="0"/>
              </a:rPr>
              <a:t>@cloudgen_verona </a:t>
            </a:r>
            <a:endParaRPr lang="en-US" sz="6000" b="1" dirty="0">
              <a:solidFill>
                <a:schemeClr val="bg1"/>
              </a:solidFill>
              <a:latin typeface="Myanmar Text" panose="020B0502040204020203" pitchFamily="34" charset="0"/>
              <a:cs typeface="Myanmar Text" panose="020B0502040204020203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433A2-3CE2-4CEB-A877-247517834D9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33302" y="1381125"/>
            <a:ext cx="9408169" cy="3963035"/>
          </a:xfrm>
        </p:spPr>
        <p:txBody>
          <a:bodyPr anchor="ctr">
            <a:normAutofit/>
          </a:bodyPr>
          <a:lstStyle>
            <a:lvl1pPr algn="ctr"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#Twit</a:t>
            </a:r>
          </a:p>
        </p:txBody>
      </p:sp>
    </p:spTree>
    <p:extLst>
      <p:ext uri="{BB962C8B-B14F-4D97-AF65-F5344CB8AC3E}">
        <p14:creationId xmlns:p14="http://schemas.microsoft.com/office/powerpoint/2010/main" val="32119933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5B52871-47E1-4BD3-8171-9AB933289023}"/>
              </a:ext>
            </a:extLst>
          </p:cNvPr>
          <p:cNvSpPr/>
          <p:nvPr userDrawn="1"/>
        </p:nvSpPr>
        <p:spPr>
          <a:xfrm>
            <a:off x="1281467" y="1704375"/>
            <a:ext cx="9629068" cy="213726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r>
              <a:rPr lang="en-US" sz="6000" dirty="0">
                <a:solidFill>
                  <a:schemeClr val="tx1"/>
                </a:solidFill>
                <a:latin typeface="Myanmar Text" panose="020B0502040204020203" pitchFamily="34" charset="0"/>
                <a:ea typeface="Roboto Light" charset="0"/>
                <a:cs typeface="Myanmar Text" panose="020B0502040204020203" pitchFamily="34" charset="0"/>
              </a:rPr>
              <a:t>Thank you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Myanmar Text" panose="020B0502040204020203" pitchFamily="34" charset="0"/>
                <a:ea typeface="Roboto Light" charset="0"/>
                <a:cs typeface="Myanmar Text" panose="020B0502040204020203" pitchFamily="34" charset="0"/>
              </a:rPr>
              <a:t>Any questions?</a:t>
            </a:r>
          </a:p>
        </p:txBody>
      </p:sp>
      <p:sp>
        <p:nvSpPr>
          <p:cNvPr id="16" name="Oval 46">
            <a:extLst>
              <a:ext uri="{FF2B5EF4-FFF2-40B4-BE49-F238E27FC236}">
                <a16:creationId xmlns:a16="http://schemas.microsoft.com/office/drawing/2014/main" id="{D3F0CD03-F633-478B-AFFE-27235FB9055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139950" y="4964252"/>
            <a:ext cx="522817" cy="522817"/>
          </a:xfrm>
          <a:prstGeom prst="ellipse">
            <a:avLst/>
          </a:prstGeom>
          <a:solidFill>
            <a:srgbClr val="1AB2E8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7" name="Freeform 47">
            <a:extLst>
              <a:ext uri="{FF2B5EF4-FFF2-40B4-BE49-F238E27FC236}">
                <a16:creationId xmlns:a16="http://schemas.microsoft.com/office/drawing/2014/main" id="{0962DF06-466F-402D-9B85-01D7AB7501A1}"/>
              </a:ext>
            </a:extLst>
          </p:cNvPr>
          <p:cNvSpPr>
            <a:spLocks/>
          </p:cNvSpPr>
          <p:nvPr userDrawn="1"/>
        </p:nvSpPr>
        <p:spPr bwMode="auto">
          <a:xfrm>
            <a:off x="5271183" y="5118768"/>
            <a:ext cx="262466" cy="211667"/>
          </a:xfrm>
          <a:custGeom>
            <a:avLst/>
            <a:gdLst>
              <a:gd name="T0" fmla="*/ 90 w 100"/>
              <a:gd name="T1" fmla="*/ 20 h 81"/>
              <a:gd name="T2" fmla="*/ 32 w 100"/>
              <a:gd name="T3" fmla="*/ 81 h 81"/>
              <a:gd name="T4" fmla="*/ 0 w 100"/>
              <a:gd name="T5" fmla="*/ 72 h 81"/>
              <a:gd name="T6" fmla="*/ 31 w 100"/>
              <a:gd name="T7" fmla="*/ 63 h 81"/>
              <a:gd name="T8" fmla="*/ 12 w 100"/>
              <a:gd name="T9" fmla="*/ 49 h 81"/>
              <a:gd name="T10" fmla="*/ 21 w 100"/>
              <a:gd name="T11" fmla="*/ 48 h 81"/>
              <a:gd name="T12" fmla="*/ 4 w 100"/>
              <a:gd name="T13" fmla="*/ 28 h 81"/>
              <a:gd name="T14" fmla="*/ 14 w 100"/>
              <a:gd name="T15" fmla="*/ 31 h 81"/>
              <a:gd name="T16" fmla="*/ 7 w 100"/>
              <a:gd name="T17" fmla="*/ 3 h 81"/>
              <a:gd name="T18" fmla="*/ 50 w 100"/>
              <a:gd name="T19" fmla="*/ 25 h 81"/>
              <a:gd name="T20" fmla="*/ 70 w 100"/>
              <a:gd name="T21" fmla="*/ 0 h 81"/>
              <a:gd name="T22" fmla="*/ 85 w 100"/>
              <a:gd name="T23" fmla="*/ 6 h 81"/>
              <a:gd name="T24" fmla="*/ 98 w 100"/>
              <a:gd name="T25" fmla="*/ 1 h 81"/>
              <a:gd name="T26" fmla="*/ 89 w 100"/>
              <a:gd name="T27" fmla="*/ 12 h 81"/>
              <a:gd name="T28" fmla="*/ 100 w 100"/>
              <a:gd name="T29" fmla="*/ 9 h 81"/>
              <a:gd name="T30" fmla="*/ 90 w 100"/>
              <a:gd name="T31" fmla="*/ 2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0" h="81">
                <a:moveTo>
                  <a:pt x="90" y="20"/>
                </a:moveTo>
                <a:cubicBezTo>
                  <a:pt x="91" y="49"/>
                  <a:pt x="70" y="81"/>
                  <a:pt x="32" y="81"/>
                </a:cubicBezTo>
                <a:cubicBezTo>
                  <a:pt x="20" y="81"/>
                  <a:pt x="9" y="77"/>
                  <a:pt x="0" y="72"/>
                </a:cubicBezTo>
                <a:cubicBezTo>
                  <a:pt x="11" y="73"/>
                  <a:pt x="22" y="70"/>
                  <a:pt x="31" y="63"/>
                </a:cubicBezTo>
                <a:cubicBezTo>
                  <a:pt x="22" y="63"/>
                  <a:pt x="14" y="57"/>
                  <a:pt x="12" y="49"/>
                </a:cubicBezTo>
                <a:cubicBezTo>
                  <a:pt x="15" y="49"/>
                  <a:pt x="18" y="49"/>
                  <a:pt x="21" y="48"/>
                </a:cubicBezTo>
                <a:cubicBezTo>
                  <a:pt x="11" y="47"/>
                  <a:pt x="4" y="38"/>
                  <a:pt x="4" y="28"/>
                </a:cubicBezTo>
                <a:cubicBezTo>
                  <a:pt x="7" y="30"/>
                  <a:pt x="10" y="31"/>
                  <a:pt x="14" y="31"/>
                </a:cubicBezTo>
                <a:cubicBezTo>
                  <a:pt x="4" y="25"/>
                  <a:pt x="2" y="13"/>
                  <a:pt x="7" y="3"/>
                </a:cubicBezTo>
                <a:cubicBezTo>
                  <a:pt x="17" y="16"/>
                  <a:pt x="33" y="24"/>
                  <a:pt x="50" y="25"/>
                </a:cubicBezTo>
                <a:cubicBezTo>
                  <a:pt x="47" y="12"/>
                  <a:pt x="56" y="0"/>
                  <a:pt x="70" y="0"/>
                </a:cubicBezTo>
                <a:cubicBezTo>
                  <a:pt x="75" y="0"/>
                  <a:pt x="81" y="2"/>
                  <a:pt x="85" y="6"/>
                </a:cubicBezTo>
                <a:cubicBezTo>
                  <a:pt x="89" y="5"/>
                  <a:pt x="94" y="3"/>
                  <a:pt x="98" y="1"/>
                </a:cubicBezTo>
                <a:cubicBezTo>
                  <a:pt x="96" y="6"/>
                  <a:pt x="93" y="10"/>
                  <a:pt x="89" y="12"/>
                </a:cubicBezTo>
                <a:cubicBezTo>
                  <a:pt x="93" y="12"/>
                  <a:pt x="97" y="11"/>
                  <a:pt x="100" y="9"/>
                </a:cubicBezTo>
                <a:cubicBezTo>
                  <a:pt x="98" y="13"/>
                  <a:pt x="94" y="17"/>
                  <a:pt x="90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8" name="Rectangle 58">
            <a:extLst>
              <a:ext uri="{FF2B5EF4-FFF2-40B4-BE49-F238E27FC236}">
                <a16:creationId xmlns:a16="http://schemas.microsoft.com/office/drawing/2014/main" id="{3B62AF73-23B5-4B3F-97A2-4596234ADE5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009794" y="5110936"/>
            <a:ext cx="2117" cy="232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9" name="Rectangle 59">
            <a:extLst>
              <a:ext uri="{FF2B5EF4-FFF2-40B4-BE49-F238E27FC236}">
                <a16:creationId xmlns:a16="http://schemas.microsoft.com/office/drawing/2014/main" id="{47FB4949-C5D7-4BFF-B3F7-5EE5B529CC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009794" y="5110936"/>
            <a:ext cx="2117" cy="23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20" name="Freeform 60">
            <a:extLst>
              <a:ext uri="{FF2B5EF4-FFF2-40B4-BE49-F238E27FC236}">
                <a16:creationId xmlns:a16="http://schemas.microsoft.com/office/drawing/2014/main" id="{AA1B2459-7789-43D6-ADEC-08E154DDA3B6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690177" y="5096120"/>
            <a:ext cx="198967" cy="289984"/>
          </a:xfrm>
          <a:custGeom>
            <a:avLst/>
            <a:gdLst>
              <a:gd name="T0" fmla="*/ 16 w 76"/>
              <a:gd name="T1" fmla="*/ 65 h 111"/>
              <a:gd name="T2" fmla="*/ 0 w 76"/>
              <a:gd name="T3" fmla="*/ 88 h 111"/>
              <a:gd name="T4" fmla="*/ 38 w 76"/>
              <a:gd name="T5" fmla="*/ 111 h 111"/>
              <a:gd name="T6" fmla="*/ 76 w 76"/>
              <a:gd name="T7" fmla="*/ 86 h 111"/>
              <a:gd name="T8" fmla="*/ 66 w 76"/>
              <a:gd name="T9" fmla="*/ 86 h 111"/>
              <a:gd name="T10" fmla="*/ 38 w 76"/>
              <a:gd name="T11" fmla="*/ 105 h 111"/>
              <a:gd name="T12" fmla="*/ 13 w 76"/>
              <a:gd name="T13" fmla="*/ 84 h 111"/>
              <a:gd name="T14" fmla="*/ 16 w 76"/>
              <a:gd name="T15" fmla="*/ 76 h 111"/>
              <a:gd name="T16" fmla="*/ 16 w 76"/>
              <a:gd name="T17" fmla="*/ 73 h 111"/>
              <a:gd name="T18" fmla="*/ 16 w 76"/>
              <a:gd name="T19" fmla="*/ 65 h 111"/>
              <a:gd name="T20" fmla="*/ 16 w 76"/>
              <a:gd name="T21" fmla="*/ 0 h 111"/>
              <a:gd name="T22" fmla="*/ 8 w 76"/>
              <a:gd name="T23" fmla="*/ 17 h 111"/>
              <a:gd name="T24" fmla="*/ 16 w 76"/>
              <a:gd name="T25" fmla="*/ 37 h 111"/>
              <a:gd name="T26" fmla="*/ 16 w 76"/>
              <a:gd name="T27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" h="111">
                <a:moveTo>
                  <a:pt x="16" y="65"/>
                </a:moveTo>
                <a:cubicBezTo>
                  <a:pt x="6" y="71"/>
                  <a:pt x="0" y="80"/>
                  <a:pt x="0" y="88"/>
                </a:cubicBezTo>
                <a:cubicBezTo>
                  <a:pt x="0" y="102"/>
                  <a:pt x="18" y="111"/>
                  <a:pt x="38" y="111"/>
                </a:cubicBezTo>
                <a:cubicBezTo>
                  <a:pt x="60" y="111"/>
                  <a:pt x="75" y="99"/>
                  <a:pt x="76" y="86"/>
                </a:cubicBezTo>
                <a:cubicBezTo>
                  <a:pt x="66" y="86"/>
                  <a:pt x="66" y="86"/>
                  <a:pt x="66" y="86"/>
                </a:cubicBezTo>
                <a:cubicBezTo>
                  <a:pt x="65" y="97"/>
                  <a:pt x="58" y="105"/>
                  <a:pt x="38" y="105"/>
                </a:cubicBezTo>
                <a:cubicBezTo>
                  <a:pt x="24" y="105"/>
                  <a:pt x="13" y="95"/>
                  <a:pt x="13" y="84"/>
                </a:cubicBezTo>
                <a:cubicBezTo>
                  <a:pt x="13" y="82"/>
                  <a:pt x="14" y="79"/>
                  <a:pt x="16" y="76"/>
                </a:cubicBezTo>
                <a:cubicBezTo>
                  <a:pt x="16" y="75"/>
                  <a:pt x="16" y="74"/>
                  <a:pt x="16" y="73"/>
                </a:cubicBezTo>
                <a:cubicBezTo>
                  <a:pt x="16" y="65"/>
                  <a:pt x="16" y="65"/>
                  <a:pt x="16" y="65"/>
                </a:cubicBezTo>
                <a:moveTo>
                  <a:pt x="16" y="0"/>
                </a:moveTo>
                <a:cubicBezTo>
                  <a:pt x="11" y="4"/>
                  <a:pt x="8" y="11"/>
                  <a:pt x="8" y="17"/>
                </a:cubicBezTo>
                <a:cubicBezTo>
                  <a:pt x="8" y="25"/>
                  <a:pt x="11" y="32"/>
                  <a:pt x="16" y="37"/>
                </a:cubicBezTo>
                <a:cubicBezTo>
                  <a:pt x="16" y="0"/>
                  <a:pt x="16" y="0"/>
                  <a:pt x="16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21" name="Freeform 61">
            <a:extLst>
              <a:ext uri="{FF2B5EF4-FFF2-40B4-BE49-F238E27FC236}">
                <a16:creationId xmlns:a16="http://schemas.microsoft.com/office/drawing/2014/main" id="{6AB72DB9-F498-4F99-95E4-484AEA5B50F0}"/>
              </a:ext>
            </a:extLst>
          </p:cNvPr>
          <p:cNvSpPr>
            <a:spLocks/>
          </p:cNvSpPr>
          <p:nvPr userDrawn="1"/>
        </p:nvSpPr>
        <p:spPr bwMode="auto">
          <a:xfrm>
            <a:off x="8899727" y="5068603"/>
            <a:ext cx="110067" cy="105833"/>
          </a:xfrm>
          <a:custGeom>
            <a:avLst/>
            <a:gdLst>
              <a:gd name="T0" fmla="*/ 31 w 52"/>
              <a:gd name="T1" fmla="*/ 0 h 50"/>
              <a:gd name="T2" fmla="*/ 21 w 52"/>
              <a:gd name="T3" fmla="*/ 0 h 50"/>
              <a:gd name="T4" fmla="*/ 21 w 52"/>
              <a:gd name="T5" fmla="*/ 20 h 50"/>
              <a:gd name="T6" fmla="*/ 0 w 52"/>
              <a:gd name="T7" fmla="*/ 20 h 50"/>
              <a:gd name="T8" fmla="*/ 0 w 52"/>
              <a:gd name="T9" fmla="*/ 31 h 50"/>
              <a:gd name="T10" fmla="*/ 21 w 52"/>
              <a:gd name="T11" fmla="*/ 31 h 50"/>
              <a:gd name="T12" fmla="*/ 21 w 52"/>
              <a:gd name="T13" fmla="*/ 50 h 50"/>
              <a:gd name="T14" fmla="*/ 31 w 52"/>
              <a:gd name="T15" fmla="*/ 50 h 50"/>
              <a:gd name="T16" fmla="*/ 31 w 52"/>
              <a:gd name="T17" fmla="*/ 31 h 50"/>
              <a:gd name="T18" fmla="*/ 52 w 52"/>
              <a:gd name="T19" fmla="*/ 31 h 50"/>
              <a:gd name="T20" fmla="*/ 52 w 52"/>
              <a:gd name="T21" fmla="*/ 20 h 50"/>
              <a:gd name="T22" fmla="*/ 31 w 52"/>
              <a:gd name="T23" fmla="*/ 20 h 50"/>
              <a:gd name="T24" fmla="*/ 31 w 52"/>
              <a:gd name="T25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" h="50">
                <a:moveTo>
                  <a:pt x="31" y="0"/>
                </a:moveTo>
                <a:lnTo>
                  <a:pt x="21" y="0"/>
                </a:lnTo>
                <a:lnTo>
                  <a:pt x="21" y="20"/>
                </a:lnTo>
                <a:lnTo>
                  <a:pt x="0" y="20"/>
                </a:lnTo>
                <a:lnTo>
                  <a:pt x="0" y="31"/>
                </a:lnTo>
                <a:lnTo>
                  <a:pt x="21" y="31"/>
                </a:lnTo>
                <a:lnTo>
                  <a:pt x="21" y="50"/>
                </a:lnTo>
                <a:lnTo>
                  <a:pt x="31" y="50"/>
                </a:lnTo>
                <a:lnTo>
                  <a:pt x="31" y="31"/>
                </a:lnTo>
                <a:lnTo>
                  <a:pt x="52" y="31"/>
                </a:lnTo>
                <a:lnTo>
                  <a:pt x="52" y="20"/>
                </a:lnTo>
                <a:lnTo>
                  <a:pt x="31" y="20"/>
                </a:lnTo>
                <a:lnTo>
                  <a:pt x="31" y="0"/>
                </a:lnTo>
                <a:close/>
              </a:path>
            </a:pathLst>
          </a:custGeom>
          <a:solidFill>
            <a:srgbClr val="FEF8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22" name="Freeform 62">
            <a:extLst>
              <a:ext uri="{FF2B5EF4-FFF2-40B4-BE49-F238E27FC236}">
                <a16:creationId xmlns:a16="http://schemas.microsoft.com/office/drawing/2014/main" id="{EB382B49-6986-43AC-9334-C7DC59E25518}"/>
              </a:ext>
            </a:extLst>
          </p:cNvPr>
          <p:cNvSpPr>
            <a:spLocks/>
          </p:cNvSpPr>
          <p:nvPr userDrawn="1"/>
        </p:nvSpPr>
        <p:spPr bwMode="auto">
          <a:xfrm>
            <a:off x="8899727" y="5068603"/>
            <a:ext cx="110067" cy="105833"/>
          </a:xfrm>
          <a:custGeom>
            <a:avLst/>
            <a:gdLst>
              <a:gd name="T0" fmla="*/ 31 w 52"/>
              <a:gd name="T1" fmla="*/ 0 h 50"/>
              <a:gd name="T2" fmla="*/ 21 w 52"/>
              <a:gd name="T3" fmla="*/ 0 h 50"/>
              <a:gd name="T4" fmla="*/ 21 w 52"/>
              <a:gd name="T5" fmla="*/ 20 h 50"/>
              <a:gd name="T6" fmla="*/ 0 w 52"/>
              <a:gd name="T7" fmla="*/ 20 h 50"/>
              <a:gd name="T8" fmla="*/ 0 w 52"/>
              <a:gd name="T9" fmla="*/ 31 h 50"/>
              <a:gd name="T10" fmla="*/ 21 w 52"/>
              <a:gd name="T11" fmla="*/ 31 h 50"/>
              <a:gd name="T12" fmla="*/ 21 w 52"/>
              <a:gd name="T13" fmla="*/ 50 h 50"/>
              <a:gd name="T14" fmla="*/ 31 w 52"/>
              <a:gd name="T15" fmla="*/ 50 h 50"/>
              <a:gd name="T16" fmla="*/ 31 w 52"/>
              <a:gd name="T17" fmla="*/ 31 h 50"/>
              <a:gd name="T18" fmla="*/ 52 w 52"/>
              <a:gd name="T19" fmla="*/ 31 h 50"/>
              <a:gd name="T20" fmla="*/ 52 w 52"/>
              <a:gd name="T21" fmla="*/ 20 h 50"/>
              <a:gd name="T22" fmla="*/ 31 w 52"/>
              <a:gd name="T23" fmla="*/ 20 h 50"/>
              <a:gd name="T24" fmla="*/ 31 w 52"/>
              <a:gd name="T25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" h="50">
                <a:moveTo>
                  <a:pt x="31" y="0"/>
                </a:moveTo>
                <a:lnTo>
                  <a:pt x="21" y="0"/>
                </a:lnTo>
                <a:lnTo>
                  <a:pt x="21" y="20"/>
                </a:lnTo>
                <a:lnTo>
                  <a:pt x="0" y="20"/>
                </a:lnTo>
                <a:lnTo>
                  <a:pt x="0" y="31"/>
                </a:lnTo>
                <a:lnTo>
                  <a:pt x="21" y="31"/>
                </a:lnTo>
                <a:lnTo>
                  <a:pt x="21" y="50"/>
                </a:lnTo>
                <a:lnTo>
                  <a:pt x="31" y="50"/>
                </a:lnTo>
                <a:lnTo>
                  <a:pt x="31" y="31"/>
                </a:lnTo>
                <a:lnTo>
                  <a:pt x="52" y="31"/>
                </a:lnTo>
                <a:lnTo>
                  <a:pt x="52" y="20"/>
                </a:lnTo>
                <a:lnTo>
                  <a:pt x="31" y="2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23" name="Freeform 63">
            <a:extLst>
              <a:ext uri="{FF2B5EF4-FFF2-40B4-BE49-F238E27FC236}">
                <a16:creationId xmlns:a16="http://schemas.microsoft.com/office/drawing/2014/main" id="{5993E839-EC53-491F-839A-77371181D620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732510" y="5068603"/>
            <a:ext cx="158751" cy="254000"/>
          </a:xfrm>
          <a:custGeom>
            <a:avLst/>
            <a:gdLst>
              <a:gd name="T0" fmla="*/ 27 w 61"/>
              <a:gd name="T1" fmla="*/ 50 h 97"/>
              <a:gd name="T2" fmla="*/ 26 w 61"/>
              <a:gd name="T3" fmla="*/ 50 h 97"/>
              <a:gd name="T4" fmla="*/ 6 w 61"/>
              <a:gd name="T5" fmla="*/ 28 h 97"/>
              <a:gd name="T6" fmla="*/ 20 w 61"/>
              <a:gd name="T7" fmla="*/ 6 h 97"/>
              <a:gd name="T8" fmla="*/ 20 w 61"/>
              <a:gd name="T9" fmla="*/ 6 h 97"/>
              <a:gd name="T10" fmla="*/ 40 w 61"/>
              <a:gd name="T11" fmla="*/ 29 h 97"/>
              <a:gd name="T12" fmla="*/ 27 w 61"/>
              <a:gd name="T13" fmla="*/ 50 h 97"/>
              <a:gd name="T14" fmla="*/ 61 w 61"/>
              <a:gd name="T15" fmla="*/ 0 h 97"/>
              <a:gd name="T16" fmla="*/ 25 w 61"/>
              <a:gd name="T17" fmla="*/ 0 h 97"/>
              <a:gd name="T18" fmla="*/ 0 w 61"/>
              <a:gd name="T19" fmla="*/ 11 h 97"/>
              <a:gd name="T20" fmla="*/ 0 w 61"/>
              <a:gd name="T21" fmla="*/ 48 h 97"/>
              <a:gd name="T22" fmla="*/ 19 w 61"/>
              <a:gd name="T23" fmla="*/ 55 h 97"/>
              <a:gd name="T24" fmla="*/ 23 w 61"/>
              <a:gd name="T25" fmla="*/ 55 h 97"/>
              <a:gd name="T26" fmla="*/ 21 w 61"/>
              <a:gd name="T27" fmla="*/ 62 h 97"/>
              <a:gd name="T28" fmla="*/ 26 w 61"/>
              <a:gd name="T29" fmla="*/ 71 h 97"/>
              <a:gd name="T30" fmla="*/ 19 w 61"/>
              <a:gd name="T31" fmla="*/ 71 h 97"/>
              <a:gd name="T32" fmla="*/ 0 w 61"/>
              <a:gd name="T33" fmla="*/ 76 h 97"/>
              <a:gd name="T34" fmla="*/ 0 w 61"/>
              <a:gd name="T35" fmla="*/ 84 h 97"/>
              <a:gd name="T36" fmla="*/ 0 w 61"/>
              <a:gd name="T37" fmla="*/ 87 h 97"/>
              <a:gd name="T38" fmla="*/ 24 w 61"/>
              <a:gd name="T39" fmla="*/ 76 h 97"/>
              <a:gd name="T40" fmla="*/ 24 w 61"/>
              <a:gd name="T41" fmla="*/ 76 h 97"/>
              <a:gd name="T42" fmla="*/ 33 w 61"/>
              <a:gd name="T43" fmla="*/ 77 h 97"/>
              <a:gd name="T44" fmla="*/ 49 w 61"/>
              <a:gd name="T45" fmla="*/ 92 h 97"/>
              <a:gd name="T46" fmla="*/ 50 w 61"/>
              <a:gd name="T47" fmla="*/ 96 h 97"/>
              <a:gd name="T48" fmla="*/ 50 w 61"/>
              <a:gd name="T49" fmla="*/ 97 h 97"/>
              <a:gd name="T50" fmla="*/ 60 w 61"/>
              <a:gd name="T51" fmla="*/ 97 h 97"/>
              <a:gd name="T52" fmla="*/ 61 w 61"/>
              <a:gd name="T53" fmla="*/ 94 h 97"/>
              <a:gd name="T54" fmla="*/ 47 w 61"/>
              <a:gd name="T55" fmla="*/ 69 h 97"/>
              <a:gd name="T56" fmla="*/ 36 w 61"/>
              <a:gd name="T57" fmla="*/ 58 h 97"/>
              <a:gd name="T58" fmla="*/ 43 w 61"/>
              <a:gd name="T59" fmla="*/ 48 h 97"/>
              <a:gd name="T60" fmla="*/ 54 w 61"/>
              <a:gd name="T61" fmla="*/ 29 h 97"/>
              <a:gd name="T62" fmla="*/ 44 w 61"/>
              <a:gd name="T63" fmla="*/ 8 h 97"/>
              <a:gd name="T64" fmla="*/ 53 w 61"/>
              <a:gd name="T65" fmla="*/ 8 h 97"/>
              <a:gd name="T66" fmla="*/ 61 w 61"/>
              <a:gd name="T67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1" h="97">
                <a:moveTo>
                  <a:pt x="27" y="50"/>
                </a:moveTo>
                <a:cubicBezTo>
                  <a:pt x="26" y="50"/>
                  <a:pt x="26" y="50"/>
                  <a:pt x="26" y="50"/>
                </a:cubicBezTo>
                <a:cubicBezTo>
                  <a:pt x="16" y="49"/>
                  <a:pt x="7" y="40"/>
                  <a:pt x="6" y="28"/>
                </a:cubicBezTo>
                <a:cubicBezTo>
                  <a:pt x="4" y="15"/>
                  <a:pt x="1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30" y="6"/>
                  <a:pt x="38" y="16"/>
                  <a:pt x="40" y="29"/>
                </a:cubicBezTo>
                <a:cubicBezTo>
                  <a:pt x="41" y="42"/>
                  <a:pt x="36" y="50"/>
                  <a:pt x="27" y="50"/>
                </a:cubicBezTo>
                <a:moveTo>
                  <a:pt x="61" y="0"/>
                </a:moveTo>
                <a:cubicBezTo>
                  <a:pt x="61" y="0"/>
                  <a:pt x="35" y="0"/>
                  <a:pt x="25" y="0"/>
                </a:cubicBezTo>
                <a:cubicBezTo>
                  <a:pt x="15" y="0"/>
                  <a:pt x="6" y="4"/>
                  <a:pt x="0" y="11"/>
                </a:cubicBezTo>
                <a:cubicBezTo>
                  <a:pt x="0" y="48"/>
                  <a:pt x="0" y="48"/>
                  <a:pt x="0" y="48"/>
                </a:cubicBezTo>
                <a:cubicBezTo>
                  <a:pt x="4" y="52"/>
                  <a:pt x="11" y="55"/>
                  <a:pt x="19" y="55"/>
                </a:cubicBezTo>
                <a:cubicBezTo>
                  <a:pt x="20" y="55"/>
                  <a:pt x="21" y="55"/>
                  <a:pt x="23" y="55"/>
                </a:cubicBezTo>
                <a:cubicBezTo>
                  <a:pt x="21" y="57"/>
                  <a:pt x="21" y="59"/>
                  <a:pt x="21" y="62"/>
                </a:cubicBezTo>
                <a:cubicBezTo>
                  <a:pt x="21" y="66"/>
                  <a:pt x="23" y="69"/>
                  <a:pt x="26" y="71"/>
                </a:cubicBezTo>
                <a:cubicBezTo>
                  <a:pt x="24" y="71"/>
                  <a:pt x="22" y="71"/>
                  <a:pt x="19" y="71"/>
                </a:cubicBezTo>
                <a:cubicBezTo>
                  <a:pt x="12" y="71"/>
                  <a:pt x="5" y="73"/>
                  <a:pt x="0" y="76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85"/>
                  <a:pt x="0" y="86"/>
                  <a:pt x="0" y="87"/>
                </a:cubicBezTo>
                <a:cubicBezTo>
                  <a:pt x="4" y="80"/>
                  <a:pt x="13" y="76"/>
                  <a:pt x="24" y="76"/>
                </a:cubicBezTo>
                <a:cubicBezTo>
                  <a:pt x="24" y="76"/>
                  <a:pt x="24" y="76"/>
                  <a:pt x="24" y="76"/>
                </a:cubicBezTo>
                <a:cubicBezTo>
                  <a:pt x="27" y="76"/>
                  <a:pt x="31" y="76"/>
                  <a:pt x="33" y="77"/>
                </a:cubicBezTo>
                <a:cubicBezTo>
                  <a:pt x="41" y="83"/>
                  <a:pt x="48" y="86"/>
                  <a:pt x="49" y="92"/>
                </a:cubicBezTo>
                <a:cubicBezTo>
                  <a:pt x="49" y="93"/>
                  <a:pt x="50" y="95"/>
                  <a:pt x="50" y="96"/>
                </a:cubicBezTo>
                <a:cubicBezTo>
                  <a:pt x="50" y="96"/>
                  <a:pt x="50" y="97"/>
                  <a:pt x="50" y="97"/>
                </a:cubicBezTo>
                <a:cubicBezTo>
                  <a:pt x="60" y="97"/>
                  <a:pt x="60" y="97"/>
                  <a:pt x="60" y="97"/>
                </a:cubicBezTo>
                <a:cubicBezTo>
                  <a:pt x="61" y="96"/>
                  <a:pt x="61" y="95"/>
                  <a:pt x="61" y="94"/>
                </a:cubicBezTo>
                <a:cubicBezTo>
                  <a:pt x="61" y="84"/>
                  <a:pt x="58" y="78"/>
                  <a:pt x="47" y="69"/>
                </a:cubicBezTo>
                <a:cubicBezTo>
                  <a:pt x="43" y="67"/>
                  <a:pt x="36" y="62"/>
                  <a:pt x="36" y="58"/>
                </a:cubicBezTo>
                <a:cubicBezTo>
                  <a:pt x="36" y="54"/>
                  <a:pt x="37" y="52"/>
                  <a:pt x="43" y="48"/>
                </a:cubicBezTo>
                <a:cubicBezTo>
                  <a:pt x="50" y="43"/>
                  <a:pt x="54" y="36"/>
                  <a:pt x="54" y="29"/>
                </a:cubicBezTo>
                <a:cubicBezTo>
                  <a:pt x="54" y="20"/>
                  <a:pt x="50" y="12"/>
                  <a:pt x="44" y="8"/>
                </a:cubicBezTo>
                <a:cubicBezTo>
                  <a:pt x="53" y="8"/>
                  <a:pt x="53" y="8"/>
                  <a:pt x="53" y="8"/>
                </a:cubicBezTo>
                <a:cubicBezTo>
                  <a:pt x="61" y="0"/>
                  <a:pt x="61" y="0"/>
                  <a:pt x="61" y="0"/>
                </a:cubicBezTo>
              </a:path>
            </a:pathLst>
          </a:custGeom>
          <a:solidFill>
            <a:srgbClr val="FEF8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24" name="Freeform 90">
            <a:extLst>
              <a:ext uri="{FF2B5EF4-FFF2-40B4-BE49-F238E27FC236}">
                <a16:creationId xmlns:a16="http://schemas.microsoft.com/office/drawing/2014/main" id="{159B58CB-5378-45C1-B32D-FE866C777E1B}"/>
              </a:ext>
            </a:extLst>
          </p:cNvPr>
          <p:cNvSpPr>
            <a:spLocks/>
          </p:cNvSpPr>
          <p:nvPr userDrawn="1"/>
        </p:nvSpPr>
        <p:spPr bwMode="auto">
          <a:xfrm>
            <a:off x="1869124" y="5072203"/>
            <a:ext cx="167217" cy="309033"/>
          </a:xfrm>
          <a:custGeom>
            <a:avLst/>
            <a:gdLst>
              <a:gd name="T0" fmla="*/ 0 w 64"/>
              <a:gd name="T1" fmla="*/ 64 h 119"/>
              <a:gd name="T2" fmla="*/ 0 w 64"/>
              <a:gd name="T3" fmla="*/ 40 h 119"/>
              <a:gd name="T4" fmla="*/ 18 w 64"/>
              <a:gd name="T5" fmla="*/ 40 h 119"/>
              <a:gd name="T6" fmla="*/ 18 w 64"/>
              <a:gd name="T7" fmla="*/ 31 h 119"/>
              <a:gd name="T8" fmla="*/ 45 w 64"/>
              <a:gd name="T9" fmla="*/ 0 h 119"/>
              <a:gd name="T10" fmla="*/ 64 w 64"/>
              <a:gd name="T11" fmla="*/ 0 h 119"/>
              <a:gd name="T12" fmla="*/ 64 w 64"/>
              <a:gd name="T13" fmla="*/ 24 h 119"/>
              <a:gd name="T14" fmla="*/ 45 w 64"/>
              <a:gd name="T15" fmla="*/ 24 h 119"/>
              <a:gd name="T16" fmla="*/ 40 w 64"/>
              <a:gd name="T17" fmla="*/ 30 h 119"/>
              <a:gd name="T18" fmla="*/ 40 w 64"/>
              <a:gd name="T19" fmla="*/ 40 h 119"/>
              <a:gd name="T20" fmla="*/ 64 w 64"/>
              <a:gd name="T21" fmla="*/ 40 h 119"/>
              <a:gd name="T22" fmla="*/ 64 w 64"/>
              <a:gd name="T23" fmla="*/ 64 h 119"/>
              <a:gd name="T24" fmla="*/ 40 w 64"/>
              <a:gd name="T25" fmla="*/ 64 h 119"/>
              <a:gd name="T26" fmla="*/ 40 w 64"/>
              <a:gd name="T27" fmla="*/ 119 h 119"/>
              <a:gd name="T28" fmla="*/ 18 w 64"/>
              <a:gd name="T29" fmla="*/ 119 h 119"/>
              <a:gd name="T30" fmla="*/ 18 w 64"/>
              <a:gd name="T31" fmla="*/ 64 h 119"/>
              <a:gd name="T32" fmla="*/ 0 w 64"/>
              <a:gd name="T33" fmla="*/ 64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4" h="119">
                <a:moveTo>
                  <a:pt x="0" y="64"/>
                </a:moveTo>
                <a:cubicBezTo>
                  <a:pt x="0" y="40"/>
                  <a:pt x="0" y="40"/>
                  <a:pt x="0" y="40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14"/>
                  <a:pt x="30" y="0"/>
                  <a:pt x="45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64" y="24"/>
                  <a:pt x="64" y="24"/>
                  <a:pt x="64" y="24"/>
                </a:cubicBezTo>
                <a:cubicBezTo>
                  <a:pt x="45" y="24"/>
                  <a:pt x="45" y="24"/>
                  <a:pt x="45" y="24"/>
                </a:cubicBezTo>
                <a:cubicBezTo>
                  <a:pt x="43" y="24"/>
                  <a:pt x="40" y="26"/>
                  <a:pt x="40" y="30"/>
                </a:cubicBezTo>
                <a:cubicBezTo>
                  <a:pt x="40" y="40"/>
                  <a:pt x="40" y="40"/>
                  <a:pt x="40" y="40"/>
                </a:cubicBezTo>
                <a:cubicBezTo>
                  <a:pt x="64" y="40"/>
                  <a:pt x="64" y="40"/>
                  <a:pt x="64" y="40"/>
                </a:cubicBezTo>
                <a:cubicBezTo>
                  <a:pt x="64" y="64"/>
                  <a:pt x="64" y="64"/>
                  <a:pt x="64" y="64"/>
                </a:cubicBezTo>
                <a:cubicBezTo>
                  <a:pt x="40" y="64"/>
                  <a:pt x="40" y="64"/>
                  <a:pt x="40" y="64"/>
                </a:cubicBezTo>
                <a:cubicBezTo>
                  <a:pt x="40" y="119"/>
                  <a:pt x="40" y="119"/>
                  <a:pt x="40" y="119"/>
                </a:cubicBezTo>
                <a:cubicBezTo>
                  <a:pt x="18" y="119"/>
                  <a:pt x="18" y="119"/>
                  <a:pt x="18" y="119"/>
                </a:cubicBezTo>
                <a:cubicBezTo>
                  <a:pt x="18" y="64"/>
                  <a:pt x="18" y="64"/>
                  <a:pt x="18" y="64"/>
                </a:cubicBezTo>
                <a:lnTo>
                  <a:pt x="0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B7C841D-3CA7-4BD3-AD6E-EAC0D8ABD457}"/>
              </a:ext>
            </a:extLst>
          </p:cNvPr>
          <p:cNvGrpSpPr/>
          <p:nvPr userDrawn="1"/>
        </p:nvGrpSpPr>
        <p:grpSpPr>
          <a:xfrm>
            <a:off x="8603968" y="4964252"/>
            <a:ext cx="547462" cy="545244"/>
            <a:chOff x="2809875" y="2679700"/>
            <a:chExt cx="392113" cy="390525"/>
          </a:xfrm>
        </p:grpSpPr>
        <p:sp>
          <p:nvSpPr>
            <p:cNvPr id="26" name="Oval 70">
              <a:extLst>
                <a:ext uri="{FF2B5EF4-FFF2-40B4-BE49-F238E27FC236}">
                  <a16:creationId xmlns:a16="http://schemas.microsoft.com/office/drawing/2014/main" id="{AFEE6EC3-87CB-4F9C-A213-87F66295C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9875" y="2679700"/>
              <a:ext cx="392113" cy="390525"/>
            </a:xfrm>
            <a:prstGeom prst="ellipse">
              <a:avLst/>
            </a:prstGeom>
            <a:solidFill>
              <a:srgbClr val="008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7" name="Freeform 71">
              <a:extLst>
                <a:ext uri="{FF2B5EF4-FFF2-40B4-BE49-F238E27FC236}">
                  <a16:creationId xmlns:a16="http://schemas.microsoft.com/office/drawing/2014/main" id="{8B86EE28-D8D7-4EFC-9DE3-85850CC04D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8300" y="2771775"/>
              <a:ext cx="192088" cy="192088"/>
            </a:xfrm>
            <a:custGeom>
              <a:avLst/>
              <a:gdLst>
                <a:gd name="T0" fmla="*/ 23 w 98"/>
                <a:gd name="T1" fmla="*/ 98 h 98"/>
                <a:gd name="T2" fmla="*/ 2 w 98"/>
                <a:gd name="T3" fmla="*/ 98 h 98"/>
                <a:gd name="T4" fmla="*/ 2 w 98"/>
                <a:gd name="T5" fmla="*/ 32 h 98"/>
                <a:gd name="T6" fmla="*/ 23 w 98"/>
                <a:gd name="T7" fmla="*/ 32 h 98"/>
                <a:gd name="T8" fmla="*/ 23 w 98"/>
                <a:gd name="T9" fmla="*/ 98 h 98"/>
                <a:gd name="T10" fmla="*/ 12 w 98"/>
                <a:gd name="T11" fmla="*/ 24 h 98"/>
                <a:gd name="T12" fmla="*/ 0 w 98"/>
                <a:gd name="T13" fmla="*/ 12 h 98"/>
                <a:gd name="T14" fmla="*/ 12 w 98"/>
                <a:gd name="T15" fmla="*/ 0 h 98"/>
                <a:gd name="T16" fmla="*/ 24 w 98"/>
                <a:gd name="T17" fmla="*/ 12 h 98"/>
                <a:gd name="T18" fmla="*/ 12 w 98"/>
                <a:gd name="T19" fmla="*/ 24 h 98"/>
                <a:gd name="T20" fmla="*/ 98 w 98"/>
                <a:gd name="T21" fmla="*/ 98 h 98"/>
                <a:gd name="T22" fmla="*/ 78 w 98"/>
                <a:gd name="T23" fmla="*/ 98 h 98"/>
                <a:gd name="T24" fmla="*/ 78 w 98"/>
                <a:gd name="T25" fmla="*/ 64 h 98"/>
                <a:gd name="T26" fmla="*/ 67 w 98"/>
                <a:gd name="T27" fmla="*/ 49 h 98"/>
                <a:gd name="T28" fmla="*/ 55 w 98"/>
                <a:gd name="T29" fmla="*/ 64 h 98"/>
                <a:gd name="T30" fmla="*/ 55 w 98"/>
                <a:gd name="T31" fmla="*/ 98 h 98"/>
                <a:gd name="T32" fmla="*/ 35 w 98"/>
                <a:gd name="T33" fmla="*/ 98 h 98"/>
                <a:gd name="T34" fmla="*/ 35 w 98"/>
                <a:gd name="T35" fmla="*/ 32 h 98"/>
                <a:gd name="T36" fmla="*/ 55 w 98"/>
                <a:gd name="T37" fmla="*/ 32 h 98"/>
                <a:gd name="T38" fmla="*/ 55 w 98"/>
                <a:gd name="T39" fmla="*/ 41 h 98"/>
                <a:gd name="T40" fmla="*/ 75 w 98"/>
                <a:gd name="T41" fmla="*/ 30 h 98"/>
                <a:gd name="T42" fmla="*/ 98 w 98"/>
                <a:gd name="T43" fmla="*/ 56 h 98"/>
                <a:gd name="T44" fmla="*/ 98 w 98"/>
                <a:gd name="T45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98">
                  <a:moveTo>
                    <a:pt x="23" y="98"/>
                  </a:moveTo>
                  <a:cubicBezTo>
                    <a:pt x="2" y="98"/>
                    <a:pt x="2" y="98"/>
                    <a:pt x="2" y="98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98"/>
                  </a:lnTo>
                  <a:close/>
                  <a:moveTo>
                    <a:pt x="12" y="24"/>
                  </a:moveTo>
                  <a:cubicBezTo>
                    <a:pt x="6" y="24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8"/>
                    <a:pt x="19" y="24"/>
                    <a:pt x="12" y="24"/>
                  </a:cubicBezTo>
                  <a:close/>
                  <a:moveTo>
                    <a:pt x="98" y="98"/>
                  </a:moveTo>
                  <a:cubicBezTo>
                    <a:pt x="78" y="98"/>
                    <a:pt x="78" y="98"/>
                    <a:pt x="78" y="98"/>
                  </a:cubicBezTo>
                  <a:cubicBezTo>
                    <a:pt x="78" y="98"/>
                    <a:pt x="78" y="73"/>
                    <a:pt x="78" y="64"/>
                  </a:cubicBezTo>
                  <a:cubicBezTo>
                    <a:pt x="78" y="54"/>
                    <a:pt x="75" y="49"/>
                    <a:pt x="67" y="49"/>
                  </a:cubicBezTo>
                  <a:cubicBezTo>
                    <a:pt x="59" y="49"/>
                    <a:pt x="55" y="54"/>
                    <a:pt x="55" y="64"/>
                  </a:cubicBezTo>
                  <a:cubicBezTo>
                    <a:pt x="55" y="74"/>
                    <a:pt x="55" y="98"/>
                    <a:pt x="55" y="98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41"/>
                    <a:pt x="61" y="30"/>
                    <a:pt x="75" y="30"/>
                  </a:cubicBezTo>
                  <a:cubicBezTo>
                    <a:pt x="89" y="30"/>
                    <a:pt x="98" y="39"/>
                    <a:pt x="98" y="56"/>
                  </a:cubicBezTo>
                  <a:cubicBezTo>
                    <a:pt x="98" y="74"/>
                    <a:pt x="98" y="98"/>
                    <a:pt x="98" y="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B123F5E-7710-4DBB-BD5D-A997FD2F27BC}"/>
              </a:ext>
            </a:extLst>
          </p:cNvPr>
          <p:cNvGrpSpPr/>
          <p:nvPr userDrawn="1"/>
        </p:nvGrpSpPr>
        <p:grpSpPr>
          <a:xfrm>
            <a:off x="1710279" y="4964252"/>
            <a:ext cx="529501" cy="529501"/>
            <a:chOff x="4378325" y="2157413"/>
            <a:chExt cx="392113" cy="392113"/>
          </a:xfrm>
        </p:grpSpPr>
        <p:sp>
          <p:nvSpPr>
            <p:cNvPr id="29" name="Oval 113">
              <a:extLst>
                <a:ext uri="{FF2B5EF4-FFF2-40B4-BE49-F238E27FC236}">
                  <a16:creationId xmlns:a16="http://schemas.microsoft.com/office/drawing/2014/main" id="{0E8551F7-3BC6-4C2B-893F-8C1ADA04D0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8325" y="2157413"/>
              <a:ext cx="392113" cy="392113"/>
            </a:xfrm>
            <a:prstGeom prst="ellipse">
              <a:avLst/>
            </a:prstGeom>
            <a:solidFill>
              <a:srgbClr val="2D2D3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114">
              <a:extLst>
                <a:ext uri="{FF2B5EF4-FFF2-40B4-BE49-F238E27FC236}">
                  <a16:creationId xmlns:a16="http://schemas.microsoft.com/office/drawing/2014/main" id="{6AC816F8-FEA1-4304-A471-B01DFC8D1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763" y="2230438"/>
              <a:ext cx="247650" cy="241300"/>
            </a:xfrm>
            <a:custGeom>
              <a:avLst/>
              <a:gdLst>
                <a:gd name="T0" fmla="*/ 63 w 126"/>
                <a:gd name="T1" fmla="*/ 0 h 123"/>
                <a:gd name="T2" fmla="*/ 0 w 126"/>
                <a:gd name="T3" fmla="*/ 63 h 123"/>
                <a:gd name="T4" fmla="*/ 42 w 126"/>
                <a:gd name="T5" fmla="*/ 123 h 123"/>
                <a:gd name="T6" fmla="*/ 42 w 126"/>
                <a:gd name="T7" fmla="*/ 123 h 123"/>
                <a:gd name="T8" fmla="*/ 44 w 126"/>
                <a:gd name="T9" fmla="*/ 123 h 123"/>
                <a:gd name="T10" fmla="*/ 47 w 126"/>
                <a:gd name="T11" fmla="*/ 119 h 123"/>
                <a:gd name="T12" fmla="*/ 47 w 126"/>
                <a:gd name="T13" fmla="*/ 119 h 123"/>
                <a:gd name="T14" fmla="*/ 47 w 126"/>
                <a:gd name="T15" fmla="*/ 119 h 123"/>
                <a:gd name="T16" fmla="*/ 47 w 126"/>
                <a:gd name="T17" fmla="*/ 108 h 123"/>
                <a:gd name="T18" fmla="*/ 34 w 126"/>
                <a:gd name="T19" fmla="*/ 108 h 123"/>
                <a:gd name="T20" fmla="*/ 25 w 126"/>
                <a:gd name="T21" fmla="*/ 98 h 123"/>
                <a:gd name="T22" fmla="*/ 17 w 126"/>
                <a:gd name="T23" fmla="*/ 89 h 123"/>
                <a:gd name="T24" fmla="*/ 26 w 126"/>
                <a:gd name="T25" fmla="*/ 90 h 123"/>
                <a:gd name="T26" fmla="*/ 40 w 126"/>
                <a:gd name="T27" fmla="*/ 101 h 123"/>
                <a:gd name="T28" fmla="*/ 48 w 126"/>
                <a:gd name="T29" fmla="*/ 99 h 123"/>
                <a:gd name="T30" fmla="*/ 51 w 126"/>
                <a:gd name="T31" fmla="*/ 92 h 123"/>
                <a:gd name="T32" fmla="*/ 22 w 126"/>
                <a:gd name="T33" fmla="*/ 62 h 123"/>
                <a:gd name="T34" fmla="*/ 29 w 126"/>
                <a:gd name="T35" fmla="*/ 43 h 123"/>
                <a:gd name="T36" fmla="*/ 30 w 126"/>
                <a:gd name="T37" fmla="*/ 26 h 123"/>
                <a:gd name="T38" fmla="*/ 47 w 126"/>
                <a:gd name="T39" fmla="*/ 33 h 123"/>
                <a:gd name="T40" fmla="*/ 63 w 126"/>
                <a:gd name="T41" fmla="*/ 31 h 123"/>
                <a:gd name="T42" fmla="*/ 63 w 126"/>
                <a:gd name="T43" fmla="*/ 31 h 123"/>
                <a:gd name="T44" fmla="*/ 63 w 126"/>
                <a:gd name="T45" fmla="*/ 31 h 123"/>
                <a:gd name="T46" fmla="*/ 63 w 126"/>
                <a:gd name="T47" fmla="*/ 31 h 123"/>
                <a:gd name="T48" fmla="*/ 63 w 126"/>
                <a:gd name="T49" fmla="*/ 31 h 123"/>
                <a:gd name="T50" fmla="*/ 79 w 126"/>
                <a:gd name="T51" fmla="*/ 33 h 123"/>
                <a:gd name="T52" fmla="*/ 96 w 126"/>
                <a:gd name="T53" fmla="*/ 26 h 123"/>
                <a:gd name="T54" fmla="*/ 97 w 126"/>
                <a:gd name="T55" fmla="*/ 43 h 123"/>
                <a:gd name="T56" fmla="*/ 104 w 126"/>
                <a:gd name="T57" fmla="*/ 62 h 123"/>
                <a:gd name="T58" fmla="*/ 75 w 126"/>
                <a:gd name="T59" fmla="*/ 92 h 123"/>
                <a:gd name="T60" fmla="*/ 79 w 126"/>
                <a:gd name="T61" fmla="*/ 103 h 123"/>
                <a:gd name="T62" fmla="*/ 79 w 126"/>
                <a:gd name="T63" fmla="*/ 119 h 123"/>
                <a:gd name="T64" fmla="*/ 82 w 126"/>
                <a:gd name="T65" fmla="*/ 123 h 123"/>
                <a:gd name="T66" fmla="*/ 83 w 126"/>
                <a:gd name="T67" fmla="*/ 123 h 123"/>
                <a:gd name="T68" fmla="*/ 84 w 126"/>
                <a:gd name="T69" fmla="*/ 123 h 123"/>
                <a:gd name="T70" fmla="*/ 126 w 126"/>
                <a:gd name="T71" fmla="*/ 63 h 123"/>
                <a:gd name="T72" fmla="*/ 63 w 126"/>
                <a:gd name="T7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6" h="123">
                  <a:moveTo>
                    <a:pt x="63" y="0"/>
                  </a:moveTo>
                  <a:cubicBezTo>
                    <a:pt x="28" y="0"/>
                    <a:pt x="0" y="28"/>
                    <a:pt x="0" y="63"/>
                  </a:cubicBezTo>
                  <a:cubicBezTo>
                    <a:pt x="0" y="91"/>
                    <a:pt x="17" y="114"/>
                    <a:pt x="42" y="123"/>
                  </a:cubicBezTo>
                  <a:cubicBezTo>
                    <a:pt x="42" y="123"/>
                    <a:pt x="42" y="123"/>
                    <a:pt x="42" y="123"/>
                  </a:cubicBezTo>
                  <a:cubicBezTo>
                    <a:pt x="43" y="123"/>
                    <a:pt x="43" y="123"/>
                    <a:pt x="44" y="123"/>
                  </a:cubicBezTo>
                  <a:cubicBezTo>
                    <a:pt x="46" y="123"/>
                    <a:pt x="47" y="122"/>
                    <a:pt x="47" y="119"/>
                  </a:cubicBezTo>
                  <a:cubicBezTo>
                    <a:pt x="47" y="119"/>
                    <a:pt x="47" y="119"/>
                    <a:pt x="47" y="119"/>
                  </a:cubicBezTo>
                  <a:cubicBezTo>
                    <a:pt x="47" y="119"/>
                    <a:pt x="47" y="119"/>
                    <a:pt x="47" y="119"/>
                  </a:cubicBezTo>
                  <a:cubicBezTo>
                    <a:pt x="47" y="116"/>
                    <a:pt x="47" y="112"/>
                    <a:pt x="47" y="108"/>
                  </a:cubicBezTo>
                  <a:cubicBezTo>
                    <a:pt x="43" y="109"/>
                    <a:pt x="37" y="110"/>
                    <a:pt x="34" y="108"/>
                  </a:cubicBezTo>
                  <a:cubicBezTo>
                    <a:pt x="30" y="106"/>
                    <a:pt x="27" y="103"/>
                    <a:pt x="25" y="98"/>
                  </a:cubicBezTo>
                  <a:cubicBezTo>
                    <a:pt x="23" y="92"/>
                    <a:pt x="17" y="90"/>
                    <a:pt x="17" y="89"/>
                  </a:cubicBezTo>
                  <a:cubicBezTo>
                    <a:pt x="16" y="88"/>
                    <a:pt x="23" y="86"/>
                    <a:pt x="26" y="90"/>
                  </a:cubicBezTo>
                  <a:cubicBezTo>
                    <a:pt x="30" y="94"/>
                    <a:pt x="33" y="102"/>
                    <a:pt x="40" y="101"/>
                  </a:cubicBezTo>
                  <a:cubicBezTo>
                    <a:pt x="44" y="100"/>
                    <a:pt x="46" y="100"/>
                    <a:pt x="48" y="99"/>
                  </a:cubicBezTo>
                  <a:cubicBezTo>
                    <a:pt x="48" y="97"/>
                    <a:pt x="49" y="94"/>
                    <a:pt x="51" y="92"/>
                  </a:cubicBezTo>
                  <a:cubicBezTo>
                    <a:pt x="34" y="89"/>
                    <a:pt x="22" y="80"/>
                    <a:pt x="22" y="62"/>
                  </a:cubicBezTo>
                  <a:cubicBezTo>
                    <a:pt x="22" y="54"/>
                    <a:pt x="25" y="47"/>
                    <a:pt x="29" y="43"/>
                  </a:cubicBezTo>
                  <a:cubicBezTo>
                    <a:pt x="28" y="39"/>
                    <a:pt x="27" y="30"/>
                    <a:pt x="30" y="26"/>
                  </a:cubicBezTo>
                  <a:cubicBezTo>
                    <a:pt x="30" y="26"/>
                    <a:pt x="35" y="24"/>
                    <a:pt x="47" y="33"/>
                  </a:cubicBezTo>
                  <a:cubicBezTo>
                    <a:pt x="52" y="32"/>
                    <a:pt x="57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9" y="31"/>
                    <a:pt x="74" y="32"/>
                    <a:pt x="79" y="33"/>
                  </a:cubicBezTo>
                  <a:cubicBezTo>
                    <a:pt x="92" y="24"/>
                    <a:pt x="96" y="26"/>
                    <a:pt x="96" y="26"/>
                  </a:cubicBezTo>
                  <a:cubicBezTo>
                    <a:pt x="99" y="30"/>
                    <a:pt x="98" y="39"/>
                    <a:pt x="97" y="43"/>
                  </a:cubicBezTo>
                  <a:cubicBezTo>
                    <a:pt x="101" y="47"/>
                    <a:pt x="104" y="54"/>
                    <a:pt x="104" y="62"/>
                  </a:cubicBezTo>
                  <a:cubicBezTo>
                    <a:pt x="104" y="80"/>
                    <a:pt x="92" y="89"/>
                    <a:pt x="75" y="92"/>
                  </a:cubicBezTo>
                  <a:cubicBezTo>
                    <a:pt x="79" y="95"/>
                    <a:pt x="79" y="101"/>
                    <a:pt x="79" y="103"/>
                  </a:cubicBezTo>
                  <a:cubicBezTo>
                    <a:pt x="79" y="105"/>
                    <a:pt x="79" y="119"/>
                    <a:pt x="79" y="119"/>
                  </a:cubicBezTo>
                  <a:cubicBezTo>
                    <a:pt x="79" y="122"/>
                    <a:pt x="80" y="123"/>
                    <a:pt x="82" y="123"/>
                  </a:cubicBezTo>
                  <a:cubicBezTo>
                    <a:pt x="83" y="123"/>
                    <a:pt x="83" y="123"/>
                    <a:pt x="83" y="123"/>
                  </a:cubicBezTo>
                  <a:cubicBezTo>
                    <a:pt x="84" y="123"/>
                    <a:pt x="84" y="123"/>
                    <a:pt x="84" y="123"/>
                  </a:cubicBezTo>
                  <a:cubicBezTo>
                    <a:pt x="109" y="114"/>
                    <a:pt x="126" y="91"/>
                    <a:pt x="126" y="63"/>
                  </a:cubicBezTo>
                  <a:cubicBezTo>
                    <a:pt x="126" y="28"/>
                    <a:pt x="98" y="0"/>
                    <a:pt x="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9882E4CB-3C4E-4BCE-ACAE-54334DBA4DF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04513" y="5102779"/>
            <a:ext cx="2355850" cy="2681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Username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3BF3C3BA-94CE-43A7-AE2A-B117C782E0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91309" y="5102779"/>
            <a:ext cx="2355850" cy="2681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Username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A6394F84-4F74-4948-8A4E-2237225EB5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303796" y="5078185"/>
            <a:ext cx="2355850" cy="2681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Username</a:t>
            </a:r>
          </a:p>
        </p:txBody>
      </p:sp>
    </p:spTree>
    <p:extLst>
      <p:ext uri="{BB962C8B-B14F-4D97-AF65-F5344CB8AC3E}">
        <p14:creationId xmlns:p14="http://schemas.microsoft.com/office/powerpoint/2010/main" val="25582724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0D20722D-C386-48A8-832E-BEFB7E163D87}"/>
              </a:ext>
            </a:extLst>
          </p:cNvPr>
          <p:cNvSpPr/>
          <p:nvPr userDrawn="1"/>
        </p:nvSpPr>
        <p:spPr>
          <a:xfrm>
            <a:off x="867163" y="2544722"/>
            <a:ext cx="2660924" cy="3261924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38100" dist="127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14015E1-3C59-48D8-9F16-694625A374B3}"/>
              </a:ext>
            </a:extLst>
          </p:cNvPr>
          <p:cNvGrpSpPr/>
          <p:nvPr userDrawn="1"/>
        </p:nvGrpSpPr>
        <p:grpSpPr>
          <a:xfrm>
            <a:off x="5052977" y="2037809"/>
            <a:ext cx="1009948" cy="1009948"/>
            <a:chOff x="3328988" y="3201988"/>
            <a:chExt cx="392113" cy="392113"/>
          </a:xfrm>
        </p:grpSpPr>
        <p:sp>
          <p:nvSpPr>
            <p:cNvPr id="36" name="Oval 46">
              <a:extLst>
                <a:ext uri="{FF2B5EF4-FFF2-40B4-BE49-F238E27FC236}">
                  <a16:creationId xmlns:a16="http://schemas.microsoft.com/office/drawing/2014/main" id="{048D2759-9DB6-4951-955A-B50F27360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8988" y="3201988"/>
              <a:ext cx="392113" cy="392113"/>
            </a:xfrm>
            <a:prstGeom prst="ellipse">
              <a:avLst/>
            </a:prstGeom>
            <a:solidFill>
              <a:srgbClr val="1AB2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7" name="Freeform 47">
              <a:extLst>
                <a:ext uri="{FF2B5EF4-FFF2-40B4-BE49-F238E27FC236}">
                  <a16:creationId xmlns:a16="http://schemas.microsoft.com/office/drawing/2014/main" id="{F51B14D2-E4FA-43E9-AC7F-5C73F9C269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7413" y="3317875"/>
              <a:ext cx="196850" cy="158750"/>
            </a:xfrm>
            <a:custGeom>
              <a:avLst/>
              <a:gdLst>
                <a:gd name="T0" fmla="*/ 90 w 100"/>
                <a:gd name="T1" fmla="*/ 20 h 81"/>
                <a:gd name="T2" fmla="*/ 32 w 100"/>
                <a:gd name="T3" fmla="*/ 81 h 81"/>
                <a:gd name="T4" fmla="*/ 0 w 100"/>
                <a:gd name="T5" fmla="*/ 72 h 81"/>
                <a:gd name="T6" fmla="*/ 31 w 100"/>
                <a:gd name="T7" fmla="*/ 63 h 81"/>
                <a:gd name="T8" fmla="*/ 12 w 100"/>
                <a:gd name="T9" fmla="*/ 49 h 81"/>
                <a:gd name="T10" fmla="*/ 21 w 100"/>
                <a:gd name="T11" fmla="*/ 48 h 81"/>
                <a:gd name="T12" fmla="*/ 4 w 100"/>
                <a:gd name="T13" fmla="*/ 28 h 81"/>
                <a:gd name="T14" fmla="*/ 14 w 100"/>
                <a:gd name="T15" fmla="*/ 31 h 81"/>
                <a:gd name="T16" fmla="*/ 7 w 100"/>
                <a:gd name="T17" fmla="*/ 3 h 81"/>
                <a:gd name="T18" fmla="*/ 50 w 100"/>
                <a:gd name="T19" fmla="*/ 25 h 81"/>
                <a:gd name="T20" fmla="*/ 70 w 100"/>
                <a:gd name="T21" fmla="*/ 0 h 81"/>
                <a:gd name="T22" fmla="*/ 85 w 100"/>
                <a:gd name="T23" fmla="*/ 6 h 81"/>
                <a:gd name="T24" fmla="*/ 98 w 100"/>
                <a:gd name="T25" fmla="*/ 1 h 81"/>
                <a:gd name="T26" fmla="*/ 89 w 100"/>
                <a:gd name="T27" fmla="*/ 12 h 81"/>
                <a:gd name="T28" fmla="*/ 100 w 100"/>
                <a:gd name="T29" fmla="*/ 9 h 81"/>
                <a:gd name="T30" fmla="*/ 90 w 100"/>
                <a:gd name="T31" fmla="*/ 2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81">
                  <a:moveTo>
                    <a:pt x="90" y="20"/>
                  </a:moveTo>
                  <a:cubicBezTo>
                    <a:pt x="91" y="49"/>
                    <a:pt x="70" y="81"/>
                    <a:pt x="32" y="81"/>
                  </a:cubicBezTo>
                  <a:cubicBezTo>
                    <a:pt x="20" y="81"/>
                    <a:pt x="9" y="77"/>
                    <a:pt x="0" y="72"/>
                  </a:cubicBezTo>
                  <a:cubicBezTo>
                    <a:pt x="11" y="73"/>
                    <a:pt x="22" y="70"/>
                    <a:pt x="31" y="63"/>
                  </a:cubicBezTo>
                  <a:cubicBezTo>
                    <a:pt x="22" y="63"/>
                    <a:pt x="14" y="57"/>
                    <a:pt x="12" y="49"/>
                  </a:cubicBezTo>
                  <a:cubicBezTo>
                    <a:pt x="15" y="49"/>
                    <a:pt x="18" y="49"/>
                    <a:pt x="21" y="48"/>
                  </a:cubicBezTo>
                  <a:cubicBezTo>
                    <a:pt x="11" y="47"/>
                    <a:pt x="4" y="38"/>
                    <a:pt x="4" y="28"/>
                  </a:cubicBezTo>
                  <a:cubicBezTo>
                    <a:pt x="7" y="30"/>
                    <a:pt x="10" y="31"/>
                    <a:pt x="14" y="31"/>
                  </a:cubicBezTo>
                  <a:cubicBezTo>
                    <a:pt x="4" y="25"/>
                    <a:pt x="2" y="13"/>
                    <a:pt x="7" y="3"/>
                  </a:cubicBezTo>
                  <a:cubicBezTo>
                    <a:pt x="17" y="16"/>
                    <a:pt x="33" y="24"/>
                    <a:pt x="50" y="25"/>
                  </a:cubicBezTo>
                  <a:cubicBezTo>
                    <a:pt x="47" y="12"/>
                    <a:pt x="56" y="0"/>
                    <a:pt x="70" y="0"/>
                  </a:cubicBezTo>
                  <a:cubicBezTo>
                    <a:pt x="75" y="0"/>
                    <a:pt x="81" y="2"/>
                    <a:pt x="85" y="6"/>
                  </a:cubicBezTo>
                  <a:cubicBezTo>
                    <a:pt x="89" y="5"/>
                    <a:pt x="94" y="3"/>
                    <a:pt x="98" y="1"/>
                  </a:cubicBezTo>
                  <a:cubicBezTo>
                    <a:pt x="96" y="6"/>
                    <a:pt x="93" y="10"/>
                    <a:pt x="89" y="12"/>
                  </a:cubicBezTo>
                  <a:cubicBezTo>
                    <a:pt x="93" y="12"/>
                    <a:pt x="97" y="11"/>
                    <a:pt x="100" y="9"/>
                  </a:cubicBezTo>
                  <a:cubicBezTo>
                    <a:pt x="98" y="13"/>
                    <a:pt x="94" y="17"/>
                    <a:pt x="90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2D83D4F-8900-43B3-8C7A-527AA24273E3}"/>
              </a:ext>
            </a:extLst>
          </p:cNvPr>
          <p:cNvGrpSpPr/>
          <p:nvPr userDrawn="1"/>
        </p:nvGrpSpPr>
        <p:grpSpPr>
          <a:xfrm>
            <a:off x="5052977" y="5389933"/>
            <a:ext cx="1009948" cy="1005857"/>
            <a:chOff x="2809875" y="2679700"/>
            <a:chExt cx="392113" cy="390525"/>
          </a:xfrm>
        </p:grpSpPr>
        <p:sp>
          <p:nvSpPr>
            <p:cNvPr id="39" name="Oval 70">
              <a:extLst>
                <a:ext uri="{FF2B5EF4-FFF2-40B4-BE49-F238E27FC236}">
                  <a16:creationId xmlns:a16="http://schemas.microsoft.com/office/drawing/2014/main" id="{82844D25-9F70-4E6A-AE9D-D6BF2BAF4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9875" y="2679700"/>
              <a:ext cx="392113" cy="390525"/>
            </a:xfrm>
            <a:prstGeom prst="ellipse">
              <a:avLst/>
            </a:prstGeom>
            <a:solidFill>
              <a:srgbClr val="008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40" name="Freeform 71">
              <a:extLst>
                <a:ext uri="{FF2B5EF4-FFF2-40B4-BE49-F238E27FC236}">
                  <a16:creationId xmlns:a16="http://schemas.microsoft.com/office/drawing/2014/main" id="{D371B08C-40B0-4F03-87D5-A98B65938C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8300" y="2771775"/>
              <a:ext cx="192088" cy="192088"/>
            </a:xfrm>
            <a:custGeom>
              <a:avLst/>
              <a:gdLst>
                <a:gd name="T0" fmla="*/ 23 w 98"/>
                <a:gd name="T1" fmla="*/ 98 h 98"/>
                <a:gd name="T2" fmla="*/ 2 w 98"/>
                <a:gd name="T3" fmla="*/ 98 h 98"/>
                <a:gd name="T4" fmla="*/ 2 w 98"/>
                <a:gd name="T5" fmla="*/ 32 h 98"/>
                <a:gd name="T6" fmla="*/ 23 w 98"/>
                <a:gd name="T7" fmla="*/ 32 h 98"/>
                <a:gd name="T8" fmla="*/ 23 w 98"/>
                <a:gd name="T9" fmla="*/ 98 h 98"/>
                <a:gd name="T10" fmla="*/ 12 w 98"/>
                <a:gd name="T11" fmla="*/ 24 h 98"/>
                <a:gd name="T12" fmla="*/ 0 w 98"/>
                <a:gd name="T13" fmla="*/ 12 h 98"/>
                <a:gd name="T14" fmla="*/ 12 w 98"/>
                <a:gd name="T15" fmla="*/ 0 h 98"/>
                <a:gd name="T16" fmla="*/ 24 w 98"/>
                <a:gd name="T17" fmla="*/ 12 h 98"/>
                <a:gd name="T18" fmla="*/ 12 w 98"/>
                <a:gd name="T19" fmla="*/ 24 h 98"/>
                <a:gd name="T20" fmla="*/ 98 w 98"/>
                <a:gd name="T21" fmla="*/ 98 h 98"/>
                <a:gd name="T22" fmla="*/ 78 w 98"/>
                <a:gd name="T23" fmla="*/ 98 h 98"/>
                <a:gd name="T24" fmla="*/ 78 w 98"/>
                <a:gd name="T25" fmla="*/ 64 h 98"/>
                <a:gd name="T26" fmla="*/ 67 w 98"/>
                <a:gd name="T27" fmla="*/ 49 h 98"/>
                <a:gd name="T28" fmla="*/ 55 w 98"/>
                <a:gd name="T29" fmla="*/ 64 h 98"/>
                <a:gd name="T30" fmla="*/ 55 w 98"/>
                <a:gd name="T31" fmla="*/ 98 h 98"/>
                <a:gd name="T32" fmla="*/ 35 w 98"/>
                <a:gd name="T33" fmla="*/ 98 h 98"/>
                <a:gd name="T34" fmla="*/ 35 w 98"/>
                <a:gd name="T35" fmla="*/ 32 h 98"/>
                <a:gd name="T36" fmla="*/ 55 w 98"/>
                <a:gd name="T37" fmla="*/ 32 h 98"/>
                <a:gd name="T38" fmla="*/ 55 w 98"/>
                <a:gd name="T39" fmla="*/ 41 h 98"/>
                <a:gd name="T40" fmla="*/ 75 w 98"/>
                <a:gd name="T41" fmla="*/ 30 h 98"/>
                <a:gd name="T42" fmla="*/ 98 w 98"/>
                <a:gd name="T43" fmla="*/ 56 h 98"/>
                <a:gd name="T44" fmla="*/ 98 w 98"/>
                <a:gd name="T45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98">
                  <a:moveTo>
                    <a:pt x="23" y="98"/>
                  </a:moveTo>
                  <a:cubicBezTo>
                    <a:pt x="2" y="98"/>
                    <a:pt x="2" y="98"/>
                    <a:pt x="2" y="98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98"/>
                  </a:lnTo>
                  <a:close/>
                  <a:moveTo>
                    <a:pt x="12" y="24"/>
                  </a:moveTo>
                  <a:cubicBezTo>
                    <a:pt x="6" y="24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8"/>
                    <a:pt x="19" y="24"/>
                    <a:pt x="12" y="24"/>
                  </a:cubicBezTo>
                  <a:close/>
                  <a:moveTo>
                    <a:pt x="98" y="98"/>
                  </a:moveTo>
                  <a:cubicBezTo>
                    <a:pt x="78" y="98"/>
                    <a:pt x="78" y="98"/>
                    <a:pt x="78" y="98"/>
                  </a:cubicBezTo>
                  <a:cubicBezTo>
                    <a:pt x="78" y="98"/>
                    <a:pt x="78" y="73"/>
                    <a:pt x="78" y="64"/>
                  </a:cubicBezTo>
                  <a:cubicBezTo>
                    <a:pt x="78" y="54"/>
                    <a:pt x="75" y="49"/>
                    <a:pt x="67" y="49"/>
                  </a:cubicBezTo>
                  <a:cubicBezTo>
                    <a:pt x="59" y="49"/>
                    <a:pt x="55" y="54"/>
                    <a:pt x="55" y="64"/>
                  </a:cubicBezTo>
                  <a:cubicBezTo>
                    <a:pt x="55" y="74"/>
                    <a:pt x="55" y="98"/>
                    <a:pt x="55" y="98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41"/>
                    <a:pt x="61" y="30"/>
                    <a:pt x="75" y="30"/>
                  </a:cubicBezTo>
                  <a:cubicBezTo>
                    <a:pt x="89" y="30"/>
                    <a:pt x="98" y="39"/>
                    <a:pt x="98" y="56"/>
                  </a:cubicBezTo>
                  <a:cubicBezTo>
                    <a:pt x="98" y="74"/>
                    <a:pt x="98" y="98"/>
                    <a:pt x="98" y="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41" name="Oval 46">
            <a:extLst>
              <a:ext uri="{FF2B5EF4-FFF2-40B4-BE49-F238E27FC236}">
                <a16:creationId xmlns:a16="http://schemas.microsoft.com/office/drawing/2014/main" id="{3186A8C4-65A2-4797-8EBF-56B0404E3D9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052977" y="3713871"/>
            <a:ext cx="1009948" cy="1009948"/>
          </a:xfrm>
          <a:prstGeom prst="ellipse">
            <a:avLst/>
          </a:prstGeom>
          <a:solidFill>
            <a:srgbClr val="2D2D37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2" name="Oval 46">
            <a:extLst>
              <a:ext uri="{FF2B5EF4-FFF2-40B4-BE49-F238E27FC236}">
                <a16:creationId xmlns:a16="http://schemas.microsoft.com/office/drawing/2014/main" id="{D7584215-21B6-4AD4-93FD-178379FAF38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291837" y="3950350"/>
            <a:ext cx="539352" cy="5393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6D0D5EA-0FC2-4816-9DD6-5026B7C3476B}"/>
              </a:ext>
            </a:extLst>
          </p:cNvPr>
          <p:cNvGrpSpPr/>
          <p:nvPr userDrawn="1"/>
        </p:nvGrpSpPr>
        <p:grpSpPr>
          <a:xfrm>
            <a:off x="5179795" y="3833086"/>
            <a:ext cx="763436" cy="763436"/>
            <a:chOff x="4378325" y="2157413"/>
            <a:chExt cx="392113" cy="392113"/>
          </a:xfrm>
        </p:grpSpPr>
        <p:sp>
          <p:nvSpPr>
            <p:cNvPr id="44" name="Oval 113">
              <a:extLst>
                <a:ext uri="{FF2B5EF4-FFF2-40B4-BE49-F238E27FC236}">
                  <a16:creationId xmlns:a16="http://schemas.microsoft.com/office/drawing/2014/main" id="{20D301FE-1CA5-40FC-8D32-D0F552770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8325" y="2157413"/>
              <a:ext cx="392113" cy="392113"/>
            </a:xfrm>
            <a:prstGeom prst="ellipse">
              <a:avLst/>
            </a:prstGeom>
            <a:solidFill>
              <a:srgbClr val="2D2D3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Freeform 114">
              <a:extLst>
                <a:ext uri="{FF2B5EF4-FFF2-40B4-BE49-F238E27FC236}">
                  <a16:creationId xmlns:a16="http://schemas.microsoft.com/office/drawing/2014/main" id="{631AB385-759B-4A7C-9CED-7F6A2EBD6F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763" y="2230438"/>
              <a:ext cx="247650" cy="241300"/>
            </a:xfrm>
            <a:custGeom>
              <a:avLst/>
              <a:gdLst>
                <a:gd name="T0" fmla="*/ 63 w 126"/>
                <a:gd name="T1" fmla="*/ 0 h 123"/>
                <a:gd name="T2" fmla="*/ 0 w 126"/>
                <a:gd name="T3" fmla="*/ 63 h 123"/>
                <a:gd name="T4" fmla="*/ 42 w 126"/>
                <a:gd name="T5" fmla="*/ 123 h 123"/>
                <a:gd name="T6" fmla="*/ 42 w 126"/>
                <a:gd name="T7" fmla="*/ 123 h 123"/>
                <a:gd name="T8" fmla="*/ 44 w 126"/>
                <a:gd name="T9" fmla="*/ 123 h 123"/>
                <a:gd name="T10" fmla="*/ 47 w 126"/>
                <a:gd name="T11" fmla="*/ 119 h 123"/>
                <a:gd name="T12" fmla="*/ 47 w 126"/>
                <a:gd name="T13" fmla="*/ 119 h 123"/>
                <a:gd name="T14" fmla="*/ 47 w 126"/>
                <a:gd name="T15" fmla="*/ 119 h 123"/>
                <a:gd name="T16" fmla="*/ 47 w 126"/>
                <a:gd name="T17" fmla="*/ 108 h 123"/>
                <a:gd name="T18" fmla="*/ 34 w 126"/>
                <a:gd name="T19" fmla="*/ 108 h 123"/>
                <a:gd name="T20" fmla="*/ 25 w 126"/>
                <a:gd name="T21" fmla="*/ 98 h 123"/>
                <a:gd name="T22" fmla="*/ 17 w 126"/>
                <a:gd name="T23" fmla="*/ 89 h 123"/>
                <a:gd name="T24" fmla="*/ 26 w 126"/>
                <a:gd name="T25" fmla="*/ 90 h 123"/>
                <a:gd name="T26" fmla="*/ 40 w 126"/>
                <a:gd name="T27" fmla="*/ 101 h 123"/>
                <a:gd name="T28" fmla="*/ 48 w 126"/>
                <a:gd name="T29" fmla="*/ 99 h 123"/>
                <a:gd name="T30" fmla="*/ 51 w 126"/>
                <a:gd name="T31" fmla="*/ 92 h 123"/>
                <a:gd name="T32" fmla="*/ 22 w 126"/>
                <a:gd name="T33" fmla="*/ 62 h 123"/>
                <a:gd name="T34" fmla="*/ 29 w 126"/>
                <a:gd name="T35" fmla="*/ 43 h 123"/>
                <a:gd name="T36" fmla="*/ 30 w 126"/>
                <a:gd name="T37" fmla="*/ 26 h 123"/>
                <a:gd name="T38" fmla="*/ 47 w 126"/>
                <a:gd name="T39" fmla="*/ 33 h 123"/>
                <a:gd name="T40" fmla="*/ 63 w 126"/>
                <a:gd name="T41" fmla="*/ 31 h 123"/>
                <a:gd name="T42" fmla="*/ 63 w 126"/>
                <a:gd name="T43" fmla="*/ 31 h 123"/>
                <a:gd name="T44" fmla="*/ 63 w 126"/>
                <a:gd name="T45" fmla="*/ 31 h 123"/>
                <a:gd name="T46" fmla="*/ 63 w 126"/>
                <a:gd name="T47" fmla="*/ 31 h 123"/>
                <a:gd name="T48" fmla="*/ 63 w 126"/>
                <a:gd name="T49" fmla="*/ 31 h 123"/>
                <a:gd name="T50" fmla="*/ 79 w 126"/>
                <a:gd name="T51" fmla="*/ 33 h 123"/>
                <a:gd name="T52" fmla="*/ 96 w 126"/>
                <a:gd name="T53" fmla="*/ 26 h 123"/>
                <a:gd name="T54" fmla="*/ 97 w 126"/>
                <a:gd name="T55" fmla="*/ 43 h 123"/>
                <a:gd name="T56" fmla="*/ 104 w 126"/>
                <a:gd name="T57" fmla="*/ 62 h 123"/>
                <a:gd name="T58" fmla="*/ 75 w 126"/>
                <a:gd name="T59" fmla="*/ 92 h 123"/>
                <a:gd name="T60" fmla="*/ 79 w 126"/>
                <a:gd name="T61" fmla="*/ 103 h 123"/>
                <a:gd name="T62" fmla="*/ 79 w 126"/>
                <a:gd name="T63" fmla="*/ 119 h 123"/>
                <a:gd name="T64" fmla="*/ 82 w 126"/>
                <a:gd name="T65" fmla="*/ 123 h 123"/>
                <a:gd name="T66" fmla="*/ 83 w 126"/>
                <a:gd name="T67" fmla="*/ 123 h 123"/>
                <a:gd name="T68" fmla="*/ 84 w 126"/>
                <a:gd name="T69" fmla="*/ 123 h 123"/>
                <a:gd name="T70" fmla="*/ 126 w 126"/>
                <a:gd name="T71" fmla="*/ 63 h 123"/>
                <a:gd name="T72" fmla="*/ 63 w 126"/>
                <a:gd name="T7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6" h="123">
                  <a:moveTo>
                    <a:pt x="63" y="0"/>
                  </a:moveTo>
                  <a:cubicBezTo>
                    <a:pt x="28" y="0"/>
                    <a:pt x="0" y="28"/>
                    <a:pt x="0" y="63"/>
                  </a:cubicBezTo>
                  <a:cubicBezTo>
                    <a:pt x="0" y="91"/>
                    <a:pt x="17" y="114"/>
                    <a:pt x="42" y="123"/>
                  </a:cubicBezTo>
                  <a:cubicBezTo>
                    <a:pt x="42" y="123"/>
                    <a:pt x="42" y="123"/>
                    <a:pt x="42" y="123"/>
                  </a:cubicBezTo>
                  <a:cubicBezTo>
                    <a:pt x="43" y="123"/>
                    <a:pt x="43" y="123"/>
                    <a:pt x="44" y="123"/>
                  </a:cubicBezTo>
                  <a:cubicBezTo>
                    <a:pt x="46" y="123"/>
                    <a:pt x="47" y="122"/>
                    <a:pt x="47" y="119"/>
                  </a:cubicBezTo>
                  <a:cubicBezTo>
                    <a:pt x="47" y="119"/>
                    <a:pt x="47" y="119"/>
                    <a:pt x="47" y="119"/>
                  </a:cubicBezTo>
                  <a:cubicBezTo>
                    <a:pt x="47" y="119"/>
                    <a:pt x="47" y="119"/>
                    <a:pt x="47" y="119"/>
                  </a:cubicBezTo>
                  <a:cubicBezTo>
                    <a:pt x="47" y="116"/>
                    <a:pt x="47" y="112"/>
                    <a:pt x="47" y="108"/>
                  </a:cubicBezTo>
                  <a:cubicBezTo>
                    <a:pt x="43" y="109"/>
                    <a:pt x="37" y="110"/>
                    <a:pt x="34" y="108"/>
                  </a:cubicBezTo>
                  <a:cubicBezTo>
                    <a:pt x="30" y="106"/>
                    <a:pt x="27" y="103"/>
                    <a:pt x="25" y="98"/>
                  </a:cubicBezTo>
                  <a:cubicBezTo>
                    <a:pt x="23" y="92"/>
                    <a:pt x="17" y="90"/>
                    <a:pt x="17" y="89"/>
                  </a:cubicBezTo>
                  <a:cubicBezTo>
                    <a:pt x="16" y="88"/>
                    <a:pt x="23" y="86"/>
                    <a:pt x="26" y="90"/>
                  </a:cubicBezTo>
                  <a:cubicBezTo>
                    <a:pt x="30" y="94"/>
                    <a:pt x="33" y="102"/>
                    <a:pt x="40" y="101"/>
                  </a:cubicBezTo>
                  <a:cubicBezTo>
                    <a:pt x="44" y="100"/>
                    <a:pt x="46" y="100"/>
                    <a:pt x="48" y="99"/>
                  </a:cubicBezTo>
                  <a:cubicBezTo>
                    <a:pt x="48" y="97"/>
                    <a:pt x="49" y="94"/>
                    <a:pt x="51" y="92"/>
                  </a:cubicBezTo>
                  <a:cubicBezTo>
                    <a:pt x="34" y="89"/>
                    <a:pt x="22" y="80"/>
                    <a:pt x="22" y="62"/>
                  </a:cubicBezTo>
                  <a:cubicBezTo>
                    <a:pt x="22" y="54"/>
                    <a:pt x="25" y="47"/>
                    <a:pt x="29" y="43"/>
                  </a:cubicBezTo>
                  <a:cubicBezTo>
                    <a:pt x="28" y="39"/>
                    <a:pt x="27" y="30"/>
                    <a:pt x="30" y="26"/>
                  </a:cubicBezTo>
                  <a:cubicBezTo>
                    <a:pt x="30" y="26"/>
                    <a:pt x="35" y="24"/>
                    <a:pt x="47" y="33"/>
                  </a:cubicBezTo>
                  <a:cubicBezTo>
                    <a:pt x="52" y="32"/>
                    <a:pt x="57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9" y="31"/>
                    <a:pt x="74" y="32"/>
                    <a:pt x="79" y="33"/>
                  </a:cubicBezTo>
                  <a:cubicBezTo>
                    <a:pt x="92" y="24"/>
                    <a:pt x="96" y="26"/>
                    <a:pt x="96" y="26"/>
                  </a:cubicBezTo>
                  <a:cubicBezTo>
                    <a:pt x="99" y="30"/>
                    <a:pt x="98" y="39"/>
                    <a:pt x="97" y="43"/>
                  </a:cubicBezTo>
                  <a:cubicBezTo>
                    <a:pt x="101" y="47"/>
                    <a:pt x="104" y="54"/>
                    <a:pt x="104" y="62"/>
                  </a:cubicBezTo>
                  <a:cubicBezTo>
                    <a:pt x="104" y="80"/>
                    <a:pt x="92" y="89"/>
                    <a:pt x="75" y="92"/>
                  </a:cubicBezTo>
                  <a:cubicBezTo>
                    <a:pt x="79" y="95"/>
                    <a:pt x="79" y="101"/>
                    <a:pt x="79" y="103"/>
                  </a:cubicBezTo>
                  <a:cubicBezTo>
                    <a:pt x="79" y="105"/>
                    <a:pt x="79" y="119"/>
                    <a:pt x="79" y="119"/>
                  </a:cubicBezTo>
                  <a:cubicBezTo>
                    <a:pt x="79" y="122"/>
                    <a:pt x="80" y="123"/>
                    <a:pt x="82" y="123"/>
                  </a:cubicBezTo>
                  <a:cubicBezTo>
                    <a:pt x="83" y="123"/>
                    <a:pt x="83" y="123"/>
                    <a:pt x="83" y="123"/>
                  </a:cubicBezTo>
                  <a:cubicBezTo>
                    <a:pt x="84" y="123"/>
                    <a:pt x="84" y="123"/>
                    <a:pt x="84" y="123"/>
                  </a:cubicBezTo>
                  <a:cubicBezTo>
                    <a:pt x="109" y="114"/>
                    <a:pt x="126" y="91"/>
                    <a:pt x="126" y="63"/>
                  </a:cubicBezTo>
                  <a:cubicBezTo>
                    <a:pt x="126" y="28"/>
                    <a:pt x="98" y="0"/>
                    <a:pt x="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6" name="Title 1">
            <a:extLst>
              <a:ext uri="{FF2B5EF4-FFF2-40B4-BE49-F238E27FC236}">
                <a16:creationId xmlns:a16="http://schemas.microsoft.com/office/drawing/2014/main" id="{D31A81DB-738A-45AD-B996-2339829D9B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6941" y="174757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Myanmar Text" panose="020B0502040204020203" pitchFamily="34" charset="0"/>
                <a:ea typeface="Myanmar Text" panose="020B0502040204020203" pitchFamily="34" charset="0"/>
                <a:cs typeface="Myanmar Text" panose="020B0502040204020203" pitchFamily="34" charset="0"/>
              </a:defRPr>
            </a:lvl1pPr>
          </a:lstStyle>
          <a:p>
            <a:r>
              <a:rPr lang="en-US" dirty="0"/>
              <a:t>Personal profile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6A98F187-8B28-4BB4-94DA-1BF2E1A3E0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27474" y="2325226"/>
            <a:ext cx="3877110" cy="4310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Username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11FA7DC9-356B-4588-9414-01D1849CBF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27474" y="4014050"/>
            <a:ext cx="3877110" cy="4310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Username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D6C3908C-2182-4F4B-83D0-398CD98089D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27474" y="5591136"/>
            <a:ext cx="3877110" cy="4310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Username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D0164C68-E787-4C76-AAE7-5FC22C910C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7250" y="5153025"/>
            <a:ext cx="2670175" cy="65405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4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4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4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4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NAME SURNAME</a:t>
            </a:r>
          </a:p>
        </p:txBody>
      </p:sp>
    </p:spTree>
    <p:extLst>
      <p:ext uri="{BB962C8B-B14F-4D97-AF65-F5344CB8AC3E}">
        <p14:creationId xmlns:p14="http://schemas.microsoft.com/office/powerpoint/2010/main" val="4079647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BC59F-9B86-4FA0-A9C2-8F1D124E2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19770-7324-48F6-821F-A18BF9257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E0D7BCD4-EC54-48B8-93D4-8BF0E77137B8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428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DD0B960-701B-4AFB-ACA3-6EA428F85AB9}"/>
              </a:ext>
            </a:extLst>
          </p:cNvPr>
          <p:cNvSpPr txBox="1">
            <a:spLocks/>
          </p:cNvSpPr>
          <p:nvPr userDrawn="1"/>
        </p:nvSpPr>
        <p:spPr>
          <a:xfrm>
            <a:off x="325315" y="136525"/>
            <a:ext cx="11028485" cy="6265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Myanmar Text" panose="020B0502040204020203" pitchFamily="34" charset="0"/>
                <a:ea typeface="+mj-ea"/>
                <a:cs typeface="Myanmar Tex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ED2ED3B-E943-4DF8-9D1F-69308AD3CA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9777" y="1397977"/>
            <a:ext cx="11028485" cy="47789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A1612985-1093-4638-832E-53A8701F9775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98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9556F-F76D-4536-B215-51A5594BD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82BCA-8879-473B-8E6E-620CDFA63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97977"/>
            <a:ext cx="5181600" cy="47789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EEB6FF-C2DF-4137-83B8-784EE07F0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97977"/>
            <a:ext cx="5181600" cy="47789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7C57D15D-266F-4120-B985-3925A771B8AC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06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69D4-6477-416C-9149-3798C53DE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36525"/>
            <a:ext cx="10515600" cy="5937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F0F19-6248-49D7-982A-2BF43C0AE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31500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42F975-0F92-4365-A05A-2785CE6D4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05600"/>
            <a:ext cx="5157787" cy="38840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ED9DDD-50F2-456A-A6B2-51DE3B87B1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1" y="131500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A3D247-9518-47B9-B213-B96E8BE79A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05600"/>
            <a:ext cx="5183188" cy="38840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CB8C5B-701D-41E0-92D7-5D2B1244BA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E94EDD-D22A-4702-AFE1-732A7AD641D0}" type="datetimeFigureOut">
              <a:rPr lang="en-US" smtClean="0"/>
              <a:t>2/11/2021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33895A-BC23-4C69-8B82-3461122A3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6C455858-F087-402B-A1DE-B80C08616A84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803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66FA1-525F-4317-9E22-7790CFBED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B1C931D4-90A3-4AB5-8DA2-247671297E0B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14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CE0F04AB-6CE2-4EAB-91AD-8BC57A9D9D57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224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A6AE6-60D2-4E33-8E1F-23478EEFE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BDEC3-FFF5-460C-A151-0A4191D04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53689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4F2156-C613-4386-9588-88B6DE84D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C525943E-5F35-409A-9E3A-BF5A4AE5AF58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871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6C116-AF6F-4997-ACC1-0FCECB832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4A95C7-ECE9-468B-98CC-FBBAA068C4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528149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2C95F-019C-4AB5-B794-7F0192CBD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421151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82D48117-DF5F-448E-909C-92F62D52F1F7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532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D0DE82D-6084-439C-9C1D-824723D3DC0B}"/>
              </a:ext>
            </a:extLst>
          </p:cNvPr>
          <p:cNvSpPr/>
          <p:nvPr userDrawn="1"/>
        </p:nvSpPr>
        <p:spPr>
          <a:xfrm>
            <a:off x="0" y="-3366"/>
            <a:ext cx="12192000" cy="83769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22BA7C-37D0-44E5-AB27-4B56644B0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15" y="136525"/>
            <a:ext cx="11028485" cy="6265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379F3-6862-45A1-9C1B-92D70CDAD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5315" y="1345757"/>
            <a:ext cx="11028485" cy="537571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67B35-61BF-49B0-8905-15C1439D1D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799" y="6356350"/>
            <a:ext cx="6242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</a:lstStyle>
          <a:p>
            <a:fld id="{70358BDA-5E66-42DF-962F-84FC2D4B6D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F6B68D-7A38-48C2-B2D5-839DB1F52D9E}"/>
              </a:ext>
            </a:extLst>
          </p:cNvPr>
          <p:cNvSpPr/>
          <p:nvPr userDrawn="1"/>
        </p:nvSpPr>
        <p:spPr>
          <a:xfrm>
            <a:off x="10841471" y="508066"/>
            <a:ext cx="764142" cy="7641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84819D-D4C5-41BA-B814-CC1639F9AD6E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378" y="526597"/>
            <a:ext cx="674328" cy="67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140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  <p:sldLayoutId id="2147483665" r:id="rId15"/>
    <p:sldLayoutId id="2147483666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bg1"/>
          </a:solidFill>
          <a:latin typeface="Myanmar Text" panose="020B0502040204020203" pitchFamily="34" charset="0"/>
          <a:ea typeface="+mj-ea"/>
          <a:cs typeface="Myanmar Text" panose="020B05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200" kern="1200">
          <a:solidFill>
            <a:schemeClr val="tx1"/>
          </a:solidFill>
          <a:latin typeface="Myanmar Text" panose="020B0502040204020203" pitchFamily="34" charset="0"/>
          <a:ea typeface="+mn-ea"/>
          <a:cs typeface="Myanmar Text" panose="020B0502040204020203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Myanmar Text" panose="020B0502040204020203" pitchFamily="34" charset="0"/>
          <a:ea typeface="+mn-ea"/>
          <a:cs typeface="Myanmar Text" panose="020B0502040204020203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Myanmar Text" panose="020B0502040204020203" pitchFamily="34" charset="0"/>
          <a:ea typeface="+mn-ea"/>
          <a:cs typeface="Myanmar Text" panose="020B0502040204020203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Myanmar Text" panose="020B0502040204020203" pitchFamily="34" charset="0"/>
          <a:ea typeface="+mn-ea"/>
          <a:cs typeface="Myanmar Text" panose="020B0502040204020203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Myanmar Text" panose="020B0502040204020203" pitchFamily="34" charset="0"/>
          <a:ea typeface="+mn-ea"/>
          <a:cs typeface="Myanmar Tex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8F521C-D0E0-4576-B883-437293CDF3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Chi ben inizia è già a metà dell'opera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D138129-9E7B-4CA1-88A1-8170AA4E92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L’importanza</a:t>
            </a:r>
            <a:r>
              <a:rPr lang="en-US" dirty="0"/>
              <a:t> di </a:t>
            </a:r>
            <a:r>
              <a:rPr lang="it-IT" dirty="0"/>
              <a:t>organizzare</a:t>
            </a:r>
            <a:r>
              <a:rPr lang="en-US" dirty="0"/>
              <a:t> </a:t>
            </a:r>
            <a:r>
              <a:rPr lang="it-IT" dirty="0"/>
              <a:t>i</a:t>
            </a:r>
            <a:r>
              <a:rPr lang="en-US" dirty="0"/>
              <a:t> </a:t>
            </a:r>
            <a:r>
              <a:rPr lang="it-IT" dirty="0"/>
              <a:t>propri</a:t>
            </a:r>
            <a:r>
              <a:rPr lang="en-US" dirty="0"/>
              <a:t> </a:t>
            </a:r>
            <a:r>
              <a:rPr lang="it-IT" dirty="0"/>
              <a:t>spazi</a:t>
            </a:r>
            <a:r>
              <a:rPr lang="en-US" dirty="0"/>
              <a:t> e </a:t>
            </a:r>
            <a:r>
              <a:rPr lang="it-IT" dirty="0"/>
              <a:t>strumenti</a:t>
            </a:r>
            <a:r>
              <a:rPr lang="en-US" dirty="0"/>
              <a:t> </a:t>
            </a:r>
            <a:r>
              <a:rPr lang="it-IT" dirty="0"/>
              <a:t>lavorativi</a:t>
            </a:r>
            <a:r>
              <a:rPr lang="en-US" dirty="0"/>
              <a:t> prima di </a:t>
            </a:r>
            <a:r>
              <a:rPr lang="it-IT" dirty="0"/>
              <a:t>focalizzarsi</a:t>
            </a:r>
            <a:r>
              <a:rPr lang="en-US" dirty="0"/>
              <a:t> </a:t>
            </a:r>
            <a:r>
              <a:rPr lang="it-IT" dirty="0"/>
              <a:t>sul</a:t>
            </a:r>
            <a:r>
              <a:rPr lang="en-US" dirty="0"/>
              <a:t> </a:t>
            </a:r>
            <a:r>
              <a:rPr lang="it-IT" dirty="0"/>
              <a:t>progetto</a:t>
            </a:r>
            <a:r>
              <a:rPr lang="en-US" dirty="0"/>
              <a:t> è un </a:t>
            </a:r>
            <a:r>
              <a:rPr lang="it-IT" dirty="0"/>
              <a:t>vantaggio</a:t>
            </a:r>
            <a:r>
              <a:rPr lang="en-US" dirty="0"/>
              <a:t> </a:t>
            </a:r>
            <a:r>
              <a:rPr lang="it-IT" dirty="0"/>
              <a:t>competitivo</a:t>
            </a:r>
            <a:r>
              <a:rPr lang="en-US" dirty="0"/>
              <a:t>.  </a:t>
            </a:r>
            <a:r>
              <a:rPr lang="it-IT" dirty="0"/>
              <a:t>Variare</a:t>
            </a:r>
            <a:r>
              <a:rPr lang="en-US" dirty="0"/>
              <a:t> </a:t>
            </a:r>
            <a:r>
              <a:rPr lang="it-IT" dirty="0"/>
              <a:t>strumenti</a:t>
            </a:r>
            <a:r>
              <a:rPr lang="en-US" dirty="0"/>
              <a:t> e </a:t>
            </a:r>
            <a:r>
              <a:rPr lang="it-IT" dirty="0"/>
              <a:t>riorganizzare</a:t>
            </a:r>
            <a:r>
              <a:rPr lang="en-US" dirty="0"/>
              <a:t> </a:t>
            </a:r>
            <a:r>
              <a:rPr lang="it-IT" dirty="0"/>
              <a:t>spazi</a:t>
            </a:r>
            <a:r>
              <a:rPr lang="en-US" dirty="0"/>
              <a:t> di </a:t>
            </a:r>
            <a:r>
              <a:rPr lang="en-US" dirty="0" err="1"/>
              <a:t>progetto</a:t>
            </a:r>
            <a:r>
              <a:rPr lang="en-US" dirty="0"/>
              <a:t> è un </a:t>
            </a:r>
            <a:r>
              <a:rPr lang="it-IT" dirty="0"/>
              <a:t>debito</a:t>
            </a:r>
            <a:r>
              <a:rPr lang="en-US" dirty="0"/>
              <a:t> </a:t>
            </a:r>
            <a:r>
              <a:rPr lang="it-IT" dirty="0"/>
              <a:t>tecnico</a:t>
            </a:r>
            <a:r>
              <a:rPr lang="en-US" dirty="0"/>
              <a:t> </a:t>
            </a:r>
            <a:r>
              <a:rPr lang="it-IT" dirty="0"/>
              <a:t>che</a:t>
            </a:r>
            <a:r>
              <a:rPr lang="en-US" dirty="0"/>
              <a:t> </a:t>
            </a:r>
            <a:r>
              <a:rPr lang="it-IT" dirty="0"/>
              <a:t>va</a:t>
            </a:r>
            <a:r>
              <a:rPr lang="en-US" dirty="0"/>
              <a:t> </a:t>
            </a:r>
            <a:r>
              <a:rPr lang="it-IT" dirty="0"/>
              <a:t>evitato</a:t>
            </a:r>
            <a:r>
              <a:rPr lang="en-US" dirty="0"/>
              <a:t> (se possible) e </a:t>
            </a:r>
            <a:r>
              <a:rPr lang="it-IT" dirty="0"/>
              <a:t>preventivato</a:t>
            </a:r>
            <a:r>
              <a:rPr lang="en-US" dirty="0"/>
              <a:t> (se ne vale la </a:t>
            </a:r>
            <a:r>
              <a:rPr lang="it-IT" dirty="0"/>
              <a:t>pena</a:t>
            </a:r>
            <a:r>
              <a:rPr lang="en-US" dirty="0"/>
              <a:t>) “a freddo”.</a:t>
            </a:r>
          </a:p>
        </p:txBody>
      </p:sp>
    </p:spTree>
    <p:extLst>
      <p:ext uri="{BB962C8B-B14F-4D97-AF65-F5344CB8AC3E}">
        <p14:creationId xmlns:p14="http://schemas.microsoft.com/office/powerpoint/2010/main" val="2590559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AACDE-600D-4396-BAEB-D12630B6E6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8822" y="5138339"/>
            <a:ext cx="2355850" cy="26819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@giulianolatini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36598-7AAE-4583-B73B-1DC75D0957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40509" y="5138339"/>
            <a:ext cx="2355850" cy="268190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giulianolatini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BA01DB-2A5E-494F-B807-08D45510E7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202196" y="5138339"/>
            <a:ext cx="2355850" cy="268190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giulianolatini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383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721377-C167-4090-888E-8B3B877D2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D6B36B-3ED8-4A3E-B589-4293362FE8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42151" y="2320146"/>
            <a:ext cx="3877110" cy="43102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@giulianolatini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703B2D-75C4-479F-B27D-9C4CD58596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27474" y="3995078"/>
            <a:ext cx="3877110" cy="43102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giulianolatini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9521558-D274-44A1-9005-7C91C05F90B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27474" y="5670010"/>
            <a:ext cx="3877110" cy="43102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giulianolatini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302D06-8D79-4F3C-B332-A350A00474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GIULIANO LATINI</a:t>
            </a:r>
          </a:p>
        </p:txBody>
      </p:sp>
      <p:pic>
        <p:nvPicPr>
          <p:cNvPr id="9" name="Immagine 2" descr="Immagine che contiene persona, uomo, tenendo, inpiedi&#10;&#10;Descrizione generata automaticamente">
            <a:extLst>
              <a:ext uri="{FF2B5EF4-FFF2-40B4-BE49-F238E27FC236}">
                <a16:creationId xmlns:a16="http://schemas.microsoft.com/office/drawing/2014/main" id="{27EF1186-194C-4C8A-B83B-A06FD56AB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" y="2482850"/>
            <a:ext cx="2670175" cy="267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191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7480A7-0D9F-44E3-AAC6-E43D6654D3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9600" dirty="0"/>
              <a:t>#CodeGen2021</a:t>
            </a:r>
          </a:p>
        </p:txBody>
      </p:sp>
    </p:spTree>
    <p:extLst>
      <p:ext uri="{BB962C8B-B14F-4D97-AF65-F5344CB8AC3E}">
        <p14:creationId xmlns:p14="http://schemas.microsoft.com/office/powerpoint/2010/main" val="182652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9D115E1-EF47-4CAC-9981-21DE86636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Focus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2503A1-9461-4EF7-B530-8D292BD42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Windows 10 clean, what are the prerequisites;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Open a new GitHub repository, what configurations should make;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Git pull/push, what need to sign the commits;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Visual Studio Code, how to make a project-centric configuration;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Visual Studio Code, how made a team-shared configuration;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GitHub Action, how to verify sign GPG of commits and calculate the version of artifacts;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GitHub Action, </a:t>
            </a:r>
            <a:r>
              <a:rPr lang="en-US" dirty="0" err="1"/>
              <a:t>build&amp;push</a:t>
            </a:r>
            <a:r>
              <a:rPr lang="en-US" dirty="0"/>
              <a:t> a ready-to-run image.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85870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C1169-6285-4328-8B47-58C6703311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99080" y="3977641"/>
            <a:ext cx="6593840" cy="970280"/>
          </a:xfrm>
        </p:spPr>
        <p:txBody>
          <a:bodyPr>
            <a:normAutofit lnSpcReduction="10000"/>
          </a:bodyPr>
          <a:lstStyle/>
          <a:p>
            <a:r>
              <a:rPr lang="it-IT" dirty="0" err="1"/>
              <a:t>Prerequisites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63837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C1169-6285-4328-8B47-58C6703311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74240" y="3901441"/>
            <a:ext cx="8534400" cy="970280"/>
          </a:xfrm>
        </p:spPr>
        <p:txBody>
          <a:bodyPr>
            <a:normAutofit lnSpcReduction="10000"/>
          </a:bodyPr>
          <a:lstStyle/>
          <a:p>
            <a:r>
              <a:rPr lang="it-IT" dirty="0"/>
              <a:t>GPG – </a:t>
            </a:r>
            <a:r>
              <a:rPr lang="it-IT" dirty="0" err="1"/>
              <a:t>commit</a:t>
            </a:r>
            <a:r>
              <a:rPr lang="it-IT" dirty="0"/>
              <a:t> </a:t>
            </a:r>
            <a:r>
              <a:rPr lang="it-IT" dirty="0" err="1"/>
              <a:t>sign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81802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C1169-6285-4328-8B47-58C6703311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9920" y="4003041"/>
            <a:ext cx="8900160" cy="970280"/>
          </a:xfrm>
        </p:spPr>
        <p:txBody>
          <a:bodyPr>
            <a:normAutofit lnSpcReduction="10000"/>
          </a:bodyPr>
          <a:lstStyle/>
          <a:p>
            <a:r>
              <a:rPr lang="it-IT" dirty="0" err="1"/>
              <a:t>VSCode</a:t>
            </a:r>
            <a:r>
              <a:rPr lang="it-IT" dirty="0"/>
              <a:t> for Teams</a:t>
            </a:r>
          </a:p>
        </p:txBody>
      </p:sp>
    </p:spTree>
    <p:extLst>
      <p:ext uri="{BB962C8B-B14F-4D97-AF65-F5344CB8AC3E}">
        <p14:creationId xmlns:p14="http://schemas.microsoft.com/office/powerpoint/2010/main" val="3659497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C1169-6285-4328-8B47-58C6703311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66520" y="4084321"/>
            <a:ext cx="10185400" cy="970280"/>
          </a:xfrm>
        </p:spPr>
        <p:txBody>
          <a:bodyPr>
            <a:normAutofit lnSpcReduction="10000"/>
          </a:bodyPr>
          <a:lstStyle/>
          <a:p>
            <a:r>
              <a:rPr lang="it-IT" dirty="0" err="1"/>
              <a:t>CI&amp;Push</a:t>
            </a:r>
            <a:r>
              <a:rPr lang="it-IT" dirty="0"/>
              <a:t> Docker Images</a:t>
            </a:r>
          </a:p>
        </p:txBody>
      </p:sp>
    </p:spTree>
    <p:extLst>
      <p:ext uri="{BB962C8B-B14F-4D97-AF65-F5344CB8AC3E}">
        <p14:creationId xmlns:p14="http://schemas.microsoft.com/office/powerpoint/2010/main" val="4020840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9D115E1-EF47-4CAC-9981-21DE86636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Recap</a:t>
            </a:r>
            <a:endParaRPr lang="it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2503A1-9461-4EF7-B530-8D292BD42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Windows 10 clean, packet </a:t>
            </a:r>
            <a:r>
              <a:rPr lang="en-US" dirty="0" err="1"/>
              <a:t>manager&amp;windows</a:t>
            </a:r>
            <a:r>
              <a:rPr lang="en-US" dirty="0"/>
              <a:t> terminal;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Open a new GitHub repository, </a:t>
            </a:r>
            <a:r>
              <a:rPr lang="en-US" dirty="0" err="1"/>
              <a:t>ssh</a:t>
            </a:r>
            <a:r>
              <a:rPr lang="en-US" dirty="0"/>
              <a:t> and GPG keys, PTA, only commit signed are acceptable;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Git pull/push, install GPG and configure git;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Visual Studio Code, use CLI options to translate .</a:t>
            </a:r>
            <a:r>
              <a:rPr lang="en-US" dirty="0" err="1"/>
              <a:t>vscode</a:t>
            </a:r>
            <a:r>
              <a:rPr lang="en-US" dirty="0"/>
              <a:t> into project home;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Visual Studio Code, save configuration files into repo;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GitHub Action, verify commit with secrets and use </a:t>
            </a:r>
            <a:r>
              <a:rPr lang="en-US" dirty="0" err="1"/>
              <a:t>GitVersion</a:t>
            </a:r>
            <a:r>
              <a:rPr lang="en-US" dirty="0"/>
              <a:t>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GitHub Action, use BUILDX to make and push multi-architectural images.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71873761"/>
      </p:ext>
    </p:extLst>
  </p:cSld>
  <p:clrMapOvr>
    <a:masterClrMapping/>
  </p:clrMapOvr>
</p:sld>
</file>

<file path=ppt/theme/theme1.xml><?xml version="1.0" encoding="utf-8"?>
<a:theme xmlns:a="http://schemas.openxmlformats.org/drawingml/2006/main" name="Codegen Theme">
  <a:themeElements>
    <a:clrScheme name="CodeGen Color">
      <a:dk1>
        <a:srgbClr val="C80066"/>
      </a:dk1>
      <a:lt1>
        <a:srgbClr val="FFFFFF"/>
      </a:lt1>
      <a:dk2>
        <a:srgbClr val="C80066"/>
      </a:dk2>
      <a:lt2>
        <a:srgbClr val="ECEFF1"/>
      </a:lt2>
      <a:accent1>
        <a:srgbClr val="C80066"/>
      </a:accent1>
      <a:accent2>
        <a:srgbClr val="DE006F"/>
      </a:accent2>
      <a:accent3>
        <a:srgbClr val="C80066"/>
      </a:accent3>
      <a:accent4>
        <a:srgbClr val="FF2592"/>
      </a:accent4>
      <a:accent5>
        <a:srgbClr val="FF89C4"/>
      </a:accent5>
      <a:accent6>
        <a:srgbClr val="CF79FF"/>
      </a:accent6>
      <a:hlink>
        <a:srgbClr val="C55DFF"/>
      </a:hlink>
      <a:folHlink>
        <a:srgbClr val="A100FA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257</Words>
  <Application>Microsoft Office PowerPoint</Application>
  <PresentationFormat>Widescreen</PresentationFormat>
  <Paragraphs>32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MS Gothic</vt:lpstr>
      <vt:lpstr>Arial</vt:lpstr>
      <vt:lpstr>Calibri</vt:lpstr>
      <vt:lpstr>Myanmar Text</vt:lpstr>
      <vt:lpstr>Roboto Light</vt:lpstr>
      <vt:lpstr>Codegen Theme</vt:lpstr>
      <vt:lpstr>Chi ben inizia è già a metà dell'opera</vt:lpstr>
      <vt:lpstr>Who am I</vt:lpstr>
      <vt:lpstr>PowerPoint Presentation</vt:lpstr>
      <vt:lpstr>Focus</vt:lpstr>
      <vt:lpstr>PowerPoint Presentation</vt:lpstr>
      <vt:lpstr>PowerPoint Presentation</vt:lpstr>
      <vt:lpstr>PowerPoint Presentation</vt:lpstr>
      <vt:lpstr>PowerPoint Presentation</vt:lpstr>
      <vt:lpstr>Recap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Tosato</dc:creator>
  <cp:lastModifiedBy>GIULIANO LATINI</cp:lastModifiedBy>
  <cp:revision>69</cp:revision>
  <dcterms:created xsi:type="dcterms:W3CDTF">2018-06-13T19:28:12Z</dcterms:created>
  <dcterms:modified xsi:type="dcterms:W3CDTF">2021-02-11T22:12:22Z</dcterms:modified>
</cp:coreProperties>
</file>