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Lst>
  <p:notesMasterIdLst>
    <p:notesMasterId r:id="rId28"/>
  </p:notesMasterIdLst>
  <p:sldIdLst>
    <p:sldId id="256" r:id="rId2"/>
    <p:sldId id="257" r:id="rId3"/>
    <p:sldId id="301" r:id="rId4"/>
    <p:sldId id="302" r:id="rId5"/>
    <p:sldId id="303" r:id="rId6"/>
    <p:sldId id="304" r:id="rId7"/>
    <p:sldId id="305" r:id="rId8"/>
    <p:sldId id="306" r:id="rId9"/>
    <p:sldId id="307" r:id="rId10"/>
    <p:sldId id="309" r:id="rId11"/>
    <p:sldId id="310" r:id="rId12"/>
    <p:sldId id="260" r:id="rId13"/>
    <p:sldId id="311" r:id="rId14"/>
    <p:sldId id="312" r:id="rId15"/>
    <p:sldId id="266" r:id="rId16"/>
    <p:sldId id="313" r:id="rId17"/>
    <p:sldId id="314" r:id="rId18"/>
    <p:sldId id="317" r:id="rId19"/>
    <p:sldId id="318" r:id="rId20"/>
    <p:sldId id="319" r:id="rId21"/>
    <p:sldId id="320" r:id="rId22"/>
    <p:sldId id="315" r:id="rId23"/>
    <p:sldId id="316" r:id="rId24"/>
    <p:sldId id="321" r:id="rId25"/>
    <p:sldId id="261" r:id="rId26"/>
    <p:sldId id="269" r:id="rId27"/>
  </p:sldIdLst>
  <p:sldSz cx="9144000" cy="5143500" type="screen16x9"/>
  <p:notesSz cx="6858000" cy="9144000"/>
  <p:embeddedFontLst>
    <p:embeddedFont>
      <p:font typeface="Anaheim" panose="020B0604020202020204" charset="0"/>
      <p:regular r:id="rId29"/>
    </p:embeddedFont>
    <p:embeddedFont>
      <p:font typeface="Barlow" panose="00000500000000000000" pitchFamily="2" charset="0"/>
      <p:regular r:id="rId30"/>
      <p:bold r:id="rId31"/>
      <p:italic r:id="rId32"/>
      <p:boldItalic r:id="rId33"/>
    </p:embeddedFont>
    <p:embeddedFont>
      <p:font typeface="Barlow Condensed ExtraBold" panose="00000906000000000000" pitchFamily="2" charset="0"/>
      <p:bold r:id="rId34"/>
      <p:boldItalic r:id="rId35"/>
    </p:embeddedFont>
    <p:embeddedFont>
      <p:font typeface="Nunito Light" pitchFamily="2" charset="0"/>
      <p:regular r:id="rId36"/>
      <p:italic r:id="rId37"/>
    </p:embeddedFont>
    <p:embeddedFont>
      <p:font typeface="Overpass Mono" panose="020B0604020202020204" charset="0"/>
      <p:regular r:id="rId38"/>
      <p:bold r:id="rId39"/>
    </p:embeddedFont>
    <p:embeddedFont>
      <p:font typeface="Raleway SemiBold" pitchFamily="2" charset="0"/>
      <p:bold r:id="rId40"/>
      <p:boldItalic r:id="rId41"/>
    </p:embeddedFont>
    <p:embeddedFont>
      <p:font typeface="Roboto" panose="02000000000000000000" pitchFamily="2" charset="0"/>
      <p:regular r:id="rId42"/>
      <p:bold r:id="rId43"/>
      <p:italic r:id="rId44"/>
      <p:boldItalic r:id="rId45"/>
    </p:embeddedFont>
    <p:embeddedFont>
      <p:font typeface="Roboto Condensed Light" panose="02000000000000000000" pitchFamily="2" charset="0"/>
      <p:regular r:id="rId46"/>
      <p:italic r:id="rId4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B146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EDF7788-3C78-417A-A76A-C9425D406F10}">
  <a:tblStyle styleId="{AEDF7788-3C78-417A-A76A-C9425D406F10}"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2A55C02-555A-4992-9557-EC5B6FE53213}"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510" autoAdjust="0"/>
    <p:restoredTop sz="94660"/>
  </p:normalViewPr>
  <p:slideViewPr>
    <p:cSldViewPr snapToGrid="0">
      <p:cViewPr varScale="1">
        <p:scale>
          <a:sx n="101" d="100"/>
          <a:sy n="101" d="100"/>
        </p:scale>
        <p:origin x="883" y="67"/>
      </p:cViewPr>
      <p:guideLst/>
    </p:cSldViewPr>
  </p:slideViewPr>
  <p:notesTextViewPr>
    <p:cViewPr>
      <p:scale>
        <a:sx n="1" d="1"/>
        <a:sy n="1" d="1"/>
      </p:scale>
      <p:origin x="0" y="0"/>
    </p:cViewPr>
  </p:notesTextViewPr>
  <p:sorterViewPr>
    <p:cViewPr>
      <p:scale>
        <a:sx n="100" d="100"/>
        <a:sy n="100" d="100"/>
      </p:scale>
      <p:origin x="0" y="-2146"/>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1.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6.fntdata"/><Relationship Id="rId42" Type="http://schemas.openxmlformats.org/officeDocument/2006/relationships/font" Target="fonts/font14.fntdata"/><Relationship Id="rId47" Type="http://schemas.openxmlformats.org/officeDocument/2006/relationships/font" Target="fonts/font19.fntdata"/><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5.fntdata"/><Relationship Id="rId38" Type="http://schemas.openxmlformats.org/officeDocument/2006/relationships/font" Target="fonts/font10.fntdata"/><Relationship Id="rId46" Type="http://schemas.openxmlformats.org/officeDocument/2006/relationships/font" Target="fonts/font18.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1.fntdata"/><Relationship Id="rId41" Type="http://schemas.openxmlformats.org/officeDocument/2006/relationships/font" Target="fonts/font1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4.fntdata"/><Relationship Id="rId37" Type="http://schemas.openxmlformats.org/officeDocument/2006/relationships/font" Target="fonts/font9.fntdata"/><Relationship Id="rId40" Type="http://schemas.openxmlformats.org/officeDocument/2006/relationships/font" Target="fonts/font12.fntdata"/><Relationship Id="rId45" Type="http://schemas.openxmlformats.org/officeDocument/2006/relationships/font" Target="fonts/font17.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font" Target="fonts/font8.fntdata"/><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44" Type="http://schemas.openxmlformats.org/officeDocument/2006/relationships/font" Target="fonts/font1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2.fntdata"/><Relationship Id="rId35" Type="http://schemas.openxmlformats.org/officeDocument/2006/relationships/font" Target="fonts/font7.fntdata"/><Relationship Id="rId43" Type="http://schemas.openxmlformats.org/officeDocument/2006/relationships/font" Target="fonts/font15.fntdata"/><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5"/>
        <p:cNvGrpSpPr/>
        <p:nvPr/>
      </p:nvGrpSpPr>
      <p:grpSpPr>
        <a:xfrm>
          <a:off x="0" y="0"/>
          <a:ext cx="0" cy="0"/>
          <a:chOff x="0" y="0"/>
          <a:chExt cx="0" cy="0"/>
        </a:xfrm>
      </p:grpSpPr>
      <p:sp>
        <p:nvSpPr>
          <p:cNvPr id="916" name="Google Shape;916;g8b3994a781_0_255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7" name="Google Shape;917;g8b3994a781_0_255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422697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5"/>
        <p:cNvGrpSpPr/>
        <p:nvPr/>
      </p:nvGrpSpPr>
      <p:grpSpPr>
        <a:xfrm>
          <a:off x="0" y="0"/>
          <a:ext cx="0" cy="0"/>
          <a:chOff x="0" y="0"/>
          <a:chExt cx="0" cy="0"/>
        </a:xfrm>
      </p:grpSpPr>
      <p:sp>
        <p:nvSpPr>
          <p:cNvPr id="916" name="Google Shape;916;g8b3994a781_0_255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7" name="Google Shape;917;g8b3994a781_0_255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601104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Google Shape;365;g8d4cbd36da_4_313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6" name="Google Shape;366;g8d4cbd36da_4_313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8b872573b1_0_1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 name="Google Shape;372;g8b872573b1_0_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368361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8"/>
        <p:cNvGrpSpPr/>
        <p:nvPr/>
      </p:nvGrpSpPr>
      <p:grpSpPr>
        <a:xfrm>
          <a:off x="0" y="0"/>
          <a:ext cx="0" cy="0"/>
          <a:chOff x="0" y="0"/>
          <a:chExt cx="0" cy="0"/>
        </a:xfrm>
      </p:grpSpPr>
      <p:sp>
        <p:nvSpPr>
          <p:cNvPr id="449" name="Google Shape;449;g8dec9ae14f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0" name="Google Shape;450;g8dec9ae14f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119275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8"/>
        <p:cNvGrpSpPr/>
        <p:nvPr/>
      </p:nvGrpSpPr>
      <p:grpSpPr>
        <a:xfrm>
          <a:off x="0" y="0"/>
          <a:ext cx="0" cy="0"/>
          <a:chOff x="0" y="0"/>
          <a:chExt cx="0" cy="0"/>
        </a:xfrm>
      </p:grpSpPr>
      <p:sp>
        <p:nvSpPr>
          <p:cNvPr id="459" name="Google Shape;459;g8b872573b1_0_6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0" name="Google Shape;460;g8b872573b1_0_6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8"/>
        <p:cNvGrpSpPr/>
        <p:nvPr/>
      </p:nvGrpSpPr>
      <p:grpSpPr>
        <a:xfrm>
          <a:off x="0" y="0"/>
          <a:ext cx="0" cy="0"/>
          <a:chOff x="0" y="0"/>
          <a:chExt cx="0" cy="0"/>
        </a:xfrm>
      </p:grpSpPr>
      <p:sp>
        <p:nvSpPr>
          <p:cNvPr id="449" name="Google Shape;449;g8dec9ae14f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0" name="Google Shape;450;g8dec9ae14f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6981527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8"/>
        <p:cNvGrpSpPr/>
        <p:nvPr/>
      </p:nvGrpSpPr>
      <p:grpSpPr>
        <a:xfrm>
          <a:off x="0" y="0"/>
          <a:ext cx="0" cy="0"/>
          <a:chOff x="0" y="0"/>
          <a:chExt cx="0" cy="0"/>
        </a:xfrm>
      </p:grpSpPr>
      <p:sp>
        <p:nvSpPr>
          <p:cNvPr id="449" name="Google Shape;449;g8dec9ae14f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0" name="Google Shape;450;g8dec9ae14f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1668129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8"/>
        <p:cNvGrpSpPr/>
        <p:nvPr/>
      </p:nvGrpSpPr>
      <p:grpSpPr>
        <a:xfrm>
          <a:off x="0" y="0"/>
          <a:ext cx="0" cy="0"/>
          <a:chOff x="0" y="0"/>
          <a:chExt cx="0" cy="0"/>
        </a:xfrm>
      </p:grpSpPr>
      <p:sp>
        <p:nvSpPr>
          <p:cNvPr id="449" name="Google Shape;449;g8dec9ae14f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0" name="Google Shape;450;g8dec9ae14f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9942155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8"/>
        <p:cNvGrpSpPr/>
        <p:nvPr/>
      </p:nvGrpSpPr>
      <p:grpSpPr>
        <a:xfrm>
          <a:off x="0" y="0"/>
          <a:ext cx="0" cy="0"/>
          <a:chOff x="0" y="0"/>
          <a:chExt cx="0" cy="0"/>
        </a:xfrm>
      </p:grpSpPr>
      <p:sp>
        <p:nvSpPr>
          <p:cNvPr id="449" name="Google Shape;449;g8dec9ae14f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0" name="Google Shape;450;g8dec9ae14f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457645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g8b3994a781_0_255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8" name="Google Shape;338;g8b3994a781_0_255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8"/>
        <p:cNvGrpSpPr/>
        <p:nvPr/>
      </p:nvGrpSpPr>
      <p:grpSpPr>
        <a:xfrm>
          <a:off x="0" y="0"/>
          <a:ext cx="0" cy="0"/>
          <a:chOff x="0" y="0"/>
          <a:chExt cx="0" cy="0"/>
        </a:xfrm>
      </p:grpSpPr>
      <p:sp>
        <p:nvSpPr>
          <p:cNvPr id="449" name="Google Shape;449;g8dec9ae14f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0" name="Google Shape;450;g8dec9ae14f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4021488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8"/>
        <p:cNvGrpSpPr/>
        <p:nvPr/>
      </p:nvGrpSpPr>
      <p:grpSpPr>
        <a:xfrm>
          <a:off x="0" y="0"/>
          <a:ext cx="0" cy="0"/>
          <a:chOff x="0" y="0"/>
          <a:chExt cx="0" cy="0"/>
        </a:xfrm>
      </p:grpSpPr>
      <p:sp>
        <p:nvSpPr>
          <p:cNvPr id="449" name="Google Shape;449;g8dec9ae14f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0" name="Google Shape;450;g8dec9ae14f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1491228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8"/>
        <p:cNvGrpSpPr/>
        <p:nvPr/>
      </p:nvGrpSpPr>
      <p:grpSpPr>
        <a:xfrm>
          <a:off x="0" y="0"/>
          <a:ext cx="0" cy="0"/>
          <a:chOff x="0" y="0"/>
          <a:chExt cx="0" cy="0"/>
        </a:xfrm>
      </p:grpSpPr>
      <p:sp>
        <p:nvSpPr>
          <p:cNvPr id="449" name="Google Shape;449;g8dec9ae14f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0" name="Google Shape;450;g8dec9ae14f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2042876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8"/>
        <p:cNvGrpSpPr/>
        <p:nvPr/>
      </p:nvGrpSpPr>
      <p:grpSpPr>
        <a:xfrm>
          <a:off x="0" y="0"/>
          <a:ext cx="0" cy="0"/>
          <a:chOff x="0" y="0"/>
          <a:chExt cx="0" cy="0"/>
        </a:xfrm>
      </p:grpSpPr>
      <p:sp>
        <p:nvSpPr>
          <p:cNvPr id="449" name="Google Shape;449;g8dec9ae14f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0" name="Google Shape;450;g8dec9ae14f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4436077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8"/>
        <p:cNvGrpSpPr/>
        <p:nvPr/>
      </p:nvGrpSpPr>
      <p:grpSpPr>
        <a:xfrm>
          <a:off x="0" y="0"/>
          <a:ext cx="0" cy="0"/>
          <a:chOff x="0" y="0"/>
          <a:chExt cx="0" cy="0"/>
        </a:xfrm>
      </p:grpSpPr>
      <p:sp>
        <p:nvSpPr>
          <p:cNvPr id="449" name="Google Shape;449;g8dec9ae14f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0" name="Google Shape;450;g8dec9ae14f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1203852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8b872573b1_0_1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 name="Google Shape;372;g8b872573b1_0_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6"/>
        <p:cNvGrpSpPr/>
        <p:nvPr/>
      </p:nvGrpSpPr>
      <p:grpSpPr>
        <a:xfrm>
          <a:off x="0" y="0"/>
          <a:ext cx="0" cy="0"/>
          <a:chOff x="0" y="0"/>
          <a:chExt cx="0" cy="0"/>
        </a:xfrm>
      </p:grpSpPr>
      <p:sp>
        <p:nvSpPr>
          <p:cNvPr id="517" name="Google Shape;517;g8d4cbd36da_4_314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8" name="Google Shape;518;g8d4cbd36da_4_314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6"/>
        <p:cNvGrpSpPr/>
        <p:nvPr/>
      </p:nvGrpSpPr>
      <p:grpSpPr>
        <a:xfrm>
          <a:off x="0" y="0"/>
          <a:ext cx="0" cy="0"/>
          <a:chOff x="0" y="0"/>
          <a:chExt cx="0" cy="0"/>
        </a:xfrm>
      </p:grpSpPr>
      <p:sp>
        <p:nvSpPr>
          <p:cNvPr id="657" name="Google Shape;657;g8d4cbd36da_4_312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8" name="Google Shape;658;g8d4cbd36da_4_312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118787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8b9fd0675c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8b9fd0675c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81684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8b872573b1_0_1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 name="Google Shape;372;g8b872573b1_0_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567752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8b872573b1_0_1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 name="Google Shape;372;g8b872573b1_0_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307680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8b872573b1_0_1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 name="Google Shape;372;g8b872573b1_0_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21899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8b872573b1_0_1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 name="Google Shape;372;g8b872573b1_0_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640411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8b872573b1_0_1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 name="Google Shape;372;g8b872573b1_0_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468047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7362284" y="1723643"/>
            <a:ext cx="1781706" cy="3419867"/>
            <a:chOff x="7397009" y="1731193"/>
            <a:chExt cx="1781706" cy="3419867"/>
          </a:xfrm>
        </p:grpSpPr>
        <p:sp>
          <p:nvSpPr>
            <p:cNvPr id="10" name="Google Shape;10;p2"/>
            <p:cNvSpPr/>
            <p:nvPr/>
          </p:nvSpPr>
          <p:spPr>
            <a:xfrm>
              <a:off x="7858529" y="1731193"/>
              <a:ext cx="1320185" cy="132176"/>
            </a:xfrm>
            <a:custGeom>
              <a:avLst/>
              <a:gdLst/>
              <a:ahLst/>
              <a:cxnLst/>
              <a:rect l="l" t="t" r="r" b="b"/>
              <a:pathLst>
                <a:path w="19277" h="1930" extrusionOk="0">
                  <a:moveTo>
                    <a:pt x="1" y="1"/>
                  </a:moveTo>
                  <a:lnTo>
                    <a:pt x="1" y="1930"/>
                  </a:lnTo>
                  <a:lnTo>
                    <a:pt x="19277" y="1930"/>
                  </a:lnTo>
                  <a:lnTo>
                    <a:pt x="19277"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7784360" y="1950550"/>
              <a:ext cx="865993" cy="132176"/>
            </a:xfrm>
            <a:custGeom>
              <a:avLst/>
              <a:gdLst/>
              <a:ahLst/>
              <a:cxnLst/>
              <a:rect l="l" t="t" r="r" b="b"/>
              <a:pathLst>
                <a:path w="12645" h="1930" extrusionOk="0">
                  <a:moveTo>
                    <a:pt x="0" y="1"/>
                  </a:moveTo>
                  <a:lnTo>
                    <a:pt x="0" y="1929"/>
                  </a:lnTo>
                  <a:lnTo>
                    <a:pt x="12645" y="1929"/>
                  </a:lnTo>
                  <a:lnTo>
                    <a:pt x="12645"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8855808" y="1950550"/>
              <a:ext cx="322907" cy="132176"/>
            </a:xfrm>
            <a:custGeom>
              <a:avLst/>
              <a:gdLst/>
              <a:ahLst/>
              <a:cxnLst/>
              <a:rect l="l" t="t" r="r" b="b"/>
              <a:pathLst>
                <a:path w="4715" h="1930" extrusionOk="0">
                  <a:moveTo>
                    <a:pt x="0" y="1"/>
                  </a:moveTo>
                  <a:lnTo>
                    <a:pt x="0" y="1929"/>
                  </a:lnTo>
                  <a:lnTo>
                    <a:pt x="4715" y="1929"/>
                  </a:lnTo>
                  <a:lnTo>
                    <a:pt x="4715"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8445651" y="2169086"/>
              <a:ext cx="733063" cy="132998"/>
            </a:xfrm>
            <a:custGeom>
              <a:avLst/>
              <a:gdLst/>
              <a:ahLst/>
              <a:cxnLst/>
              <a:rect l="l" t="t" r="r" b="b"/>
              <a:pathLst>
                <a:path w="10704" h="1942" extrusionOk="0">
                  <a:moveTo>
                    <a:pt x="0" y="0"/>
                  </a:moveTo>
                  <a:lnTo>
                    <a:pt x="0" y="1941"/>
                  </a:lnTo>
                  <a:lnTo>
                    <a:pt x="10704" y="1941"/>
                  </a:lnTo>
                  <a:lnTo>
                    <a:pt x="10704"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8738356" y="2388443"/>
              <a:ext cx="440359" cy="132929"/>
            </a:xfrm>
            <a:custGeom>
              <a:avLst/>
              <a:gdLst/>
              <a:ahLst/>
              <a:cxnLst/>
              <a:rect l="l" t="t" r="r" b="b"/>
              <a:pathLst>
                <a:path w="6430" h="1941" extrusionOk="0">
                  <a:moveTo>
                    <a:pt x="1" y="0"/>
                  </a:moveTo>
                  <a:lnTo>
                    <a:pt x="1" y="1941"/>
                  </a:lnTo>
                  <a:lnTo>
                    <a:pt x="6430" y="1941"/>
                  </a:lnTo>
                  <a:lnTo>
                    <a:pt x="6430"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7990637" y="2388443"/>
              <a:ext cx="597737" cy="132929"/>
            </a:xfrm>
            <a:custGeom>
              <a:avLst/>
              <a:gdLst/>
              <a:ahLst/>
              <a:cxnLst/>
              <a:rect l="l" t="t" r="r" b="b"/>
              <a:pathLst>
                <a:path w="8728" h="1941" extrusionOk="0">
                  <a:moveTo>
                    <a:pt x="1" y="0"/>
                  </a:moveTo>
                  <a:lnTo>
                    <a:pt x="1" y="1941"/>
                  </a:lnTo>
                  <a:lnTo>
                    <a:pt x="8728" y="1941"/>
                  </a:lnTo>
                  <a:lnTo>
                    <a:pt x="8728"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7683208" y="2607801"/>
              <a:ext cx="1495507" cy="132108"/>
            </a:xfrm>
            <a:custGeom>
              <a:avLst/>
              <a:gdLst/>
              <a:ahLst/>
              <a:cxnLst/>
              <a:rect l="l" t="t" r="r" b="b"/>
              <a:pathLst>
                <a:path w="21837" h="1929" extrusionOk="0">
                  <a:moveTo>
                    <a:pt x="1" y="0"/>
                  </a:moveTo>
                  <a:lnTo>
                    <a:pt x="1" y="1929"/>
                  </a:lnTo>
                  <a:lnTo>
                    <a:pt x="21837" y="1929"/>
                  </a:lnTo>
                  <a:lnTo>
                    <a:pt x="21837"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8298888" y="2827090"/>
              <a:ext cx="879827" cy="132176"/>
            </a:xfrm>
            <a:custGeom>
              <a:avLst/>
              <a:gdLst/>
              <a:ahLst/>
              <a:cxnLst/>
              <a:rect l="l" t="t" r="r" b="b"/>
              <a:pathLst>
                <a:path w="12847" h="1930" extrusionOk="0">
                  <a:moveTo>
                    <a:pt x="0" y="1"/>
                  </a:moveTo>
                  <a:lnTo>
                    <a:pt x="0" y="1930"/>
                  </a:lnTo>
                  <a:lnTo>
                    <a:pt x="12847" y="1930"/>
                  </a:lnTo>
                  <a:lnTo>
                    <a:pt x="12847"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8855808" y="3046447"/>
              <a:ext cx="322907" cy="132176"/>
            </a:xfrm>
            <a:custGeom>
              <a:avLst/>
              <a:gdLst/>
              <a:ahLst/>
              <a:cxnLst/>
              <a:rect l="l" t="t" r="r" b="b"/>
              <a:pathLst>
                <a:path w="4715" h="1930" extrusionOk="0">
                  <a:moveTo>
                    <a:pt x="0" y="1"/>
                  </a:moveTo>
                  <a:lnTo>
                    <a:pt x="0" y="1929"/>
                  </a:lnTo>
                  <a:lnTo>
                    <a:pt x="4715" y="1929"/>
                  </a:lnTo>
                  <a:lnTo>
                    <a:pt x="4715"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7784360" y="2169086"/>
              <a:ext cx="499050" cy="132998"/>
            </a:xfrm>
            <a:custGeom>
              <a:avLst/>
              <a:gdLst/>
              <a:ahLst/>
              <a:cxnLst/>
              <a:rect l="l" t="t" r="r" b="b"/>
              <a:pathLst>
                <a:path w="7287" h="1942" extrusionOk="0">
                  <a:moveTo>
                    <a:pt x="0" y="0"/>
                  </a:moveTo>
                  <a:lnTo>
                    <a:pt x="0" y="1941"/>
                  </a:lnTo>
                  <a:lnTo>
                    <a:pt x="7287" y="1941"/>
                  </a:lnTo>
                  <a:lnTo>
                    <a:pt x="7287"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020017" y="4142344"/>
              <a:ext cx="322975" cy="132176"/>
            </a:xfrm>
            <a:custGeom>
              <a:avLst/>
              <a:gdLst/>
              <a:ahLst/>
              <a:cxnLst/>
              <a:rect l="l" t="t" r="r" b="b"/>
              <a:pathLst>
                <a:path w="4716" h="1930" extrusionOk="0">
                  <a:moveTo>
                    <a:pt x="0" y="1"/>
                  </a:moveTo>
                  <a:lnTo>
                    <a:pt x="0" y="1929"/>
                  </a:lnTo>
                  <a:lnTo>
                    <a:pt x="4715" y="1929"/>
                  </a:lnTo>
                  <a:lnTo>
                    <a:pt x="4715"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7521789" y="4142344"/>
              <a:ext cx="322153" cy="132176"/>
            </a:xfrm>
            <a:custGeom>
              <a:avLst/>
              <a:gdLst/>
              <a:ahLst/>
              <a:cxnLst/>
              <a:rect l="l" t="t" r="r" b="b"/>
              <a:pathLst>
                <a:path w="4704" h="1930" extrusionOk="0">
                  <a:moveTo>
                    <a:pt x="0" y="1"/>
                  </a:moveTo>
                  <a:lnTo>
                    <a:pt x="0" y="1929"/>
                  </a:lnTo>
                  <a:lnTo>
                    <a:pt x="4703" y="1929"/>
                  </a:lnTo>
                  <a:lnTo>
                    <a:pt x="4703"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152056" y="3264983"/>
              <a:ext cx="1026659" cy="132998"/>
            </a:xfrm>
            <a:custGeom>
              <a:avLst/>
              <a:gdLst/>
              <a:ahLst/>
              <a:cxnLst/>
              <a:rect l="l" t="t" r="r" b="b"/>
              <a:pathLst>
                <a:path w="14991" h="1942" extrusionOk="0">
                  <a:moveTo>
                    <a:pt x="1" y="0"/>
                  </a:moveTo>
                  <a:lnTo>
                    <a:pt x="1" y="1941"/>
                  </a:lnTo>
                  <a:lnTo>
                    <a:pt x="14991" y="1941"/>
                  </a:lnTo>
                  <a:lnTo>
                    <a:pt x="14991"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7784360" y="3484340"/>
              <a:ext cx="807301" cy="132929"/>
            </a:xfrm>
            <a:custGeom>
              <a:avLst/>
              <a:gdLst/>
              <a:ahLst/>
              <a:cxnLst/>
              <a:rect l="l" t="t" r="r" b="b"/>
              <a:pathLst>
                <a:path w="11788" h="1941" extrusionOk="0">
                  <a:moveTo>
                    <a:pt x="0" y="0"/>
                  </a:moveTo>
                  <a:lnTo>
                    <a:pt x="0" y="1941"/>
                  </a:lnTo>
                  <a:lnTo>
                    <a:pt x="11787" y="1941"/>
                  </a:lnTo>
                  <a:lnTo>
                    <a:pt x="11787"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8738356" y="3484340"/>
              <a:ext cx="440359" cy="132929"/>
            </a:xfrm>
            <a:custGeom>
              <a:avLst/>
              <a:gdLst/>
              <a:ahLst/>
              <a:cxnLst/>
              <a:rect l="l" t="t" r="r" b="b"/>
              <a:pathLst>
                <a:path w="6430" h="1941" extrusionOk="0">
                  <a:moveTo>
                    <a:pt x="1" y="0"/>
                  </a:moveTo>
                  <a:lnTo>
                    <a:pt x="1" y="1941"/>
                  </a:lnTo>
                  <a:lnTo>
                    <a:pt x="6430" y="1941"/>
                  </a:lnTo>
                  <a:lnTo>
                    <a:pt x="6430"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7931945" y="3046447"/>
              <a:ext cx="733063" cy="132176"/>
            </a:xfrm>
            <a:custGeom>
              <a:avLst/>
              <a:gdLst/>
              <a:ahLst/>
              <a:cxnLst/>
              <a:rect l="l" t="t" r="r" b="b"/>
              <a:pathLst>
                <a:path w="10704" h="1930" extrusionOk="0">
                  <a:moveTo>
                    <a:pt x="0" y="1"/>
                  </a:moveTo>
                  <a:lnTo>
                    <a:pt x="0" y="1929"/>
                  </a:lnTo>
                  <a:lnTo>
                    <a:pt x="10704" y="1929"/>
                  </a:lnTo>
                  <a:lnTo>
                    <a:pt x="10704"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445651" y="3703698"/>
              <a:ext cx="733063" cy="132108"/>
            </a:xfrm>
            <a:custGeom>
              <a:avLst/>
              <a:gdLst/>
              <a:ahLst/>
              <a:cxnLst/>
              <a:rect l="l" t="t" r="r" b="b"/>
              <a:pathLst>
                <a:path w="10704" h="1929" extrusionOk="0">
                  <a:moveTo>
                    <a:pt x="0" y="0"/>
                  </a:moveTo>
                  <a:lnTo>
                    <a:pt x="0" y="1929"/>
                  </a:lnTo>
                  <a:lnTo>
                    <a:pt x="10704" y="1929"/>
                  </a:lnTo>
                  <a:lnTo>
                    <a:pt x="10704"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855808" y="3922987"/>
              <a:ext cx="322907" cy="132176"/>
            </a:xfrm>
            <a:custGeom>
              <a:avLst/>
              <a:gdLst/>
              <a:ahLst/>
              <a:cxnLst/>
              <a:rect l="l" t="t" r="r" b="b"/>
              <a:pathLst>
                <a:path w="4715" h="1930" extrusionOk="0">
                  <a:moveTo>
                    <a:pt x="0" y="1"/>
                  </a:moveTo>
                  <a:lnTo>
                    <a:pt x="0" y="1930"/>
                  </a:lnTo>
                  <a:lnTo>
                    <a:pt x="4715" y="1930"/>
                  </a:lnTo>
                  <a:lnTo>
                    <a:pt x="4715"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7990637" y="3703698"/>
              <a:ext cx="322975" cy="132108"/>
            </a:xfrm>
            <a:custGeom>
              <a:avLst/>
              <a:gdLst/>
              <a:ahLst/>
              <a:cxnLst/>
              <a:rect l="l" t="t" r="r" b="b"/>
              <a:pathLst>
                <a:path w="4716" h="1929" extrusionOk="0">
                  <a:moveTo>
                    <a:pt x="1" y="0"/>
                  </a:moveTo>
                  <a:lnTo>
                    <a:pt x="1" y="1929"/>
                  </a:lnTo>
                  <a:lnTo>
                    <a:pt x="4715" y="1929"/>
                  </a:lnTo>
                  <a:lnTo>
                    <a:pt x="4715"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8445651" y="4142344"/>
              <a:ext cx="733063" cy="132176"/>
            </a:xfrm>
            <a:custGeom>
              <a:avLst/>
              <a:gdLst/>
              <a:ahLst/>
              <a:cxnLst/>
              <a:rect l="l" t="t" r="r" b="b"/>
              <a:pathLst>
                <a:path w="10704" h="1930" extrusionOk="0">
                  <a:moveTo>
                    <a:pt x="0" y="1"/>
                  </a:moveTo>
                  <a:lnTo>
                    <a:pt x="0" y="1929"/>
                  </a:lnTo>
                  <a:lnTo>
                    <a:pt x="10704" y="1929"/>
                  </a:lnTo>
                  <a:lnTo>
                    <a:pt x="10704"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7858529" y="3922987"/>
              <a:ext cx="862774" cy="132176"/>
            </a:xfrm>
            <a:custGeom>
              <a:avLst/>
              <a:gdLst/>
              <a:ahLst/>
              <a:cxnLst/>
              <a:rect l="l" t="t" r="r" b="b"/>
              <a:pathLst>
                <a:path w="12598" h="1930" extrusionOk="0">
                  <a:moveTo>
                    <a:pt x="1" y="1"/>
                  </a:moveTo>
                  <a:lnTo>
                    <a:pt x="1" y="1930"/>
                  </a:lnTo>
                  <a:lnTo>
                    <a:pt x="12598" y="1930"/>
                  </a:lnTo>
                  <a:lnTo>
                    <a:pt x="12598"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7683208" y="4361702"/>
              <a:ext cx="1495507" cy="132176"/>
            </a:xfrm>
            <a:custGeom>
              <a:avLst/>
              <a:gdLst/>
              <a:ahLst/>
              <a:cxnLst/>
              <a:rect l="l" t="t" r="r" b="b"/>
              <a:pathLst>
                <a:path w="21837" h="1930" extrusionOk="0">
                  <a:moveTo>
                    <a:pt x="1" y="0"/>
                  </a:moveTo>
                  <a:lnTo>
                    <a:pt x="1" y="1929"/>
                  </a:lnTo>
                  <a:lnTo>
                    <a:pt x="21837" y="1929"/>
                  </a:lnTo>
                  <a:lnTo>
                    <a:pt x="21837"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8767736" y="4580237"/>
              <a:ext cx="410978" cy="132929"/>
            </a:xfrm>
            <a:custGeom>
              <a:avLst/>
              <a:gdLst/>
              <a:ahLst/>
              <a:cxnLst/>
              <a:rect l="l" t="t" r="r" b="b"/>
              <a:pathLst>
                <a:path w="6001" h="1941" extrusionOk="0">
                  <a:moveTo>
                    <a:pt x="0" y="0"/>
                  </a:moveTo>
                  <a:lnTo>
                    <a:pt x="0" y="1941"/>
                  </a:lnTo>
                  <a:lnTo>
                    <a:pt x="6001" y="1941"/>
                  </a:lnTo>
                  <a:lnTo>
                    <a:pt x="6001"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7814494" y="4580237"/>
              <a:ext cx="773880" cy="132929"/>
            </a:xfrm>
            <a:custGeom>
              <a:avLst/>
              <a:gdLst/>
              <a:ahLst/>
              <a:cxnLst/>
              <a:rect l="l" t="t" r="r" b="b"/>
              <a:pathLst>
                <a:path w="11300" h="1941" extrusionOk="0">
                  <a:moveTo>
                    <a:pt x="1" y="0"/>
                  </a:moveTo>
                  <a:lnTo>
                    <a:pt x="1" y="1941"/>
                  </a:lnTo>
                  <a:lnTo>
                    <a:pt x="11300" y="1941"/>
                  </a:lnTo>
                  <a:lnTo>
                    <a:pt x="11300"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7397009" y="4799526"/>
              <a:ext cx="833394" cy="132998"/>
            </a:xfrm>
            <a:custGeom>
              <a:avLst/>
              <a:gdLst/>
              <a:ahLst/>
              <a:cxnLst/>
              <a:rect l="l" t="t" r="r" b="b"/>
              <a:pathLst>
                <a:path w="12169" h="1942" extrusionOk="0">
                  <a:moveTo>
                    <a:pt x="1" y="1"/>
                  </a:moveTo>
                  <a:lnTo>
                    <a:pt x="1" y="1942"/>
                  </a:lnTo>
                  <a:lnTo>
                    <a:pt x="12169" y="1942"/>
                  </a:lnTo>
                  <a:lnTo>
                    <a:pt x="12169"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8382851" y="4799526"/>
              <a:ext cx="795864" cy="132998"/>
            </a:xfrm>
            <a:custGeom>
              <a:avLst/>
              <a:gdLst/>
              <a:ahLst/>
              <a:cxnLst/>
              <a:rect l="l" t="t" r="r" b="b"/>
              <a:pathLst>
                <a:path w="11621" h="1942" extrusionOk="0">
                  <a:moveTo>
                    <a:pt x="0" y="1"/>
                  </a:moveTo>
                  <a:lnTo>
                    <a:pt x="0" y="1942"/>
                  </a:lnTo>
                  <a:lnTo>
                    <a:pt x="11621" y="1942"/>
                  </a:lnTo>
                  <a:lnTo>
                    <a:pt x="11621"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8064053" y="5018884"/>
              <a:ext cx="1114662" cy="132176"/>
            </a:xfrm>
            <a:custGeom>
              <a:avLst/>
              <a:gdLst/>
              <a:ahLst/>
              <a:cxnLst/>
              <a:rect l="l" t="t" r="r" b="b"/>
              <a:pathLst>
                <a:path w="16276" h="1930" extrusionOk="0">
                  <a:moveTo>
                    <a:pt x="0" y="1"/>
                  </a:moveTo>
                  <a:lnTo>
                    <a:pt x="0" y="1930"/>
                  </a:lnTo>
                  <a:lnTo>
                    <a:pt x="16276" y="1930"/>
                  </a:lnTo>
                  <a:lnTo>
                    <a:pt x="16276"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 name="Google Shape;37;p2"/>
          <p:cNvSpPr/>
          <p:nvPr/>
        </p:nvSpPr>
        <p:spPr>
          <a:xfrm>
            <a:off x="1962382" y="0"/>
            <a:ext cx="2721868" cy="387420"/>
          </a:xfrm>
          <a:custGeom>
            <a:avLst/>
            <a:gdLst/>
            <a:ahLst/>
            <a:cxnLst/>
            <a:rect l="l" t="t" r="r" b="b"/>
            <a:pathLst>
              <a:path w="39744" h="5657" extrusionOk="0">
                <a:moveTo>
                  <a:pt x="1" y="1"/>
                </a:moveTo>
                <a:lnTo>
                  <a:pt x="1" y="5656"/>
                </a:lnTo>
                <a:lnTo>
                  <a:pt x="39744" y="5656"/>
                </a:lnTo>
                <a:lnTo>
                  <a:pt x="3974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873813" y="0"/>
            <a:ext cx="664647" cy="387420"/>
          </a:xfrm>
          <a:custGeom>
            <a:avLst/>
            <a:gdLst/>
            <a:ahLst/>
            <a:cxnLst/>
            <a:rect l="l" t="t" r="r" b="b"/>
            <a:pathLst>
              <a:path w="9705" h="5657" extrusionOk="0">
                <a:moveTo>
                  <a:pt x="1" y="1"/>
                </a:moveTo>
                <a:lnTo>
                  <a:pt x="1" y="5656"/>
                </a:lnTo>
                <a:lnTo>
                  <a:pt x="9704" y="5656"/>
                </a:lnTo>
                <a:lnTo>
                  <a:pt x="970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1049134" y="938616"/>
            <a:ext cx="212098" cy="385776"/>
          </a:xfrm>
          <a:custGeom>
            <a:avLst/>
            <a:gdLst/>
            <a:ahLst/>
            <a:cxnLst/>
            <a:rect l="l" t="t" r="r" b="b"/>
            <a:pathLst>
              <a:path w="3097" h="5633" extrusionOk="0">
                <a:moveTo>
                  <a:pt x="2239" y="1"/>
                </a:moveTo>
                <a:lnTo>
                  <a:pt x="1" y="5275"/>
                </a:lnTo>
                <a:lnTo>
                  <a:pt x="846" y="5633"/>
                </a:lnTo>
                <a:lnTo>
                  <a:pt x="3096" y="370"/>
                </a:lnTo>
                <a:lnTo>
                  <a:pt x="223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873813" y="1008745"/>
            <a:ext cx="167240" cy="245519"/>
          </a:xfrm>
          <a:custGeom>
            <a:avLst/>
            <a:gdLst/>
            <a:ahLst/>
            <a:cxnLst/>
            <a:rect l="l" t="t" r="r" b="b"/>
            <a:pathLst>
              <a:path w="2442" h="3585" extrusionOk="0">
                <a:moveTo>
                  <a:pt x="1787" y="1"/>
                </a:moveTo>
                <a:lnTo>
                  <a:pt x="1" y="1787"/>
                </a:lnTo>
                <a:lnTo>
                  <a:pt x="1787" y="3585"/>
                </a:lnTo>
                <a:lnTo>
                  <a:pt x="2442" y="2930"/>
                </a:lnTo>
                <a:lnTo>
                  <a:pt x="1299" y="1787"/>
                </a:lnTo>
                <a:lnTo>
                  <a:pt x="2442" y="656"/>
                </a:lnTo>
                <a:lnTo>
                  <a:pt x="178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1268492" y="1008745"/>
            <a:ext cx="168062" cy="245519"/>
          </a:xfrm>
          <a:custGeom>
            <a:avLst/>
            <a:gdLst/>
            <a:ahLst/>
            <a:cxnLst/>
            <a:rect l="l" t="t" r="r" b="b"/>
            <a:pathLst>
              <a:path w="2454" h="3585" extrusionOk="0">
                <a:moveTo>
                  <a:pt x="655" y="1"/>
                </a:moveTo>
                <a:lnTo>
                  <a:pt x="0" y="656"/>
                </a:lnTo>
                <a:lnTo>
                  <a:pt x="1143" y="1787"/>
                </a:lnTo>
                <a:lnTo>
                  <a:pt x="0" y="2930"/>
                </a:lnTo>
                <a:lnTo>
                  <a:pt x="655" y="3585"/>
                </a:lnTo>
                <a:lnTo>
                  <a:pt x="2453" y="1787"/>
                </a:lnTo>
                <a:lnTo>
                  <a:pt x="6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3516020" y="4983597"/>
            <a:ext cx="1054395" cy="159912"/>
          </a:xfrm>
          <a:custGeom>
            <a:avLst/>
            <a:gdLst/>
            <a:ahLst/>
            <a:cxnLst/>
            <a:rect l="l" t="t" r="r" b="b"/>
            <a:pathLst>
              <a:path w="15396" h="2335" extrusionOk="0">
                <a:moveTo>
                  <a:pt x="1" y="1"/>
                </a:moveTo>
                <a:lnTo>
                  <a:pt x="1" y="2335"/>
                </a:lnTo>
                <a:lnTo>
                  <a:pt x="15395" y="2335"/>
                </a:lnTo>
                <a:lnTo>
                  <a:pt x="1539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1160341" y="4983597"/>
            <a:ext cx="2152689" cy="159912"/>
          </a:xfrm>
          <a:custGeom>
            <a:avLst/>
            <a:gdLst/>
            <a:ahLst/>
            <a:cxnLst/>
            <a:rect l="l" t="t" r="r" b="b"/>
            <a:pathLst>
              <a:path w="31433" h="2335" extrusionOk="0">
                <a:moveTo>
                  <a:pt x="0" y="1"/>
                </a:moveTo>
                <a:lnTo>
                  <a:pt x="0" y="2335"/>
                </a:lnTo>
                <a:lnTo>
                  <a:pt x="31433" y="2335"/>
                </a:lnTo>
                <a:lnTo>
                  <a:pt x="3143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1805333" y="4452017"/>
            <a:ext cx="3750923" cy="160666"/>
          </a:xfrm>
          <a:custGeom>
            <a:avLst/>
            <a:gdLst/>
            <a:ahLst/>
            <a:cxnLst/>
            <a:rect l="l" t="t" r="r" b="b"/>
            <a:pathLst>
              <a:path w="54770" h="2346" extrusionOk="0">
                <a:moveTo>
                  <a:pt x="0" y="0"/>
                </a:moveTo>
                <a:lnTo>
                  <a:pt x="0" y="2346"/>
                </a:lnTo>
                <a:lnTo>
                  <a:pt x="54769" y="2346"/>
                </a:lnTo>
                <a:lnTo>
                  <a:pt x="547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0" y="4452017"/>
            <a:ext cx="1490645" cy="160666"/>
          </a:xfrm>
          <a:custGeom>
            <a:avLst/>
            <a:gdLst/>
            <a:ahLst/>
            <a:cxnLst/>
            <a:rect l="l" t="t" r="r" b="b"/>
            <a:pathLst>
              <a:path w="21766" h="2346" extrusionOk="0">
                <a:moveTo>
                  <a:pt x="1" y="0"/>
                </a:moveTo>
                <a:lnTo>
                  <a:pt x="1" y="2346"/>
                </a:lnTo>
                <a:lnTo>
                  <a:pt x="21765" y="2346"/>
                </a:lnTo>
                <a:lnTo>
                  <a:pt x="2176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596093" y="4717807"/>
            <a:ext cx="3218453" cy="160734"/>
          </a:xfrm>
          <a:custGeom>
            <a:avLst/>
            <a:gdLst/>
            <a:ahLst/>
            <a:cxnLst/>
            <a:rect l="l" t="t" r="r" b="b"/>
            <a:pathLst>
              <a:path w="46995" h="2347" extrusionOk="0">
                <a:moveTo>
                  <a:pt x="0" y="1"/>
                </a:moveTo>
                <a:lnTo>
                  <a:pt x="0" y="2346"/>
                </a:lnTo>
                <a:lnTo>
                  <a:pt x="46994" y="2346"/>
                </a:lnTo>
                <a:lnTo>
                  <a:pt x="4699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0" y="4717807"/>
            <a:ext cx="364546" cy="160734"/>
          </a:xfrm>
          <a:custGeom>
            <a:avLst/>
            <a:gdLst/>
            <a:ahLst/>
            <a:cxnLst/>
            <a:rect l="l" t="t" r="r" b="b"/>
            <a:pathLst>
              <a:path w="5323" h="2347" extrusionOk="0">
                <a:moveTo>
                  <a:pt x="1" y="1"/>
                </a:moveTo>
                <a:lnTo>
                  <a:pt x="1" y="2346"/>
                </a:lnTo>
                <a:lnTo>
                  <a:pt x="5323" y="2346"/>
                </a:lnTo>
                <a:lnTo>
                  <a:pt x="532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0" y="4983597"/>
            <a:ext cx="828532" cy="159912"/>
          </a:xfrm>
          <a:custGeom>
            <a:avLst/>
            <a:gdLst/>
            <a:ahLst/>
            <a:cxnLst/>
            <a:rect l="l" t="t" r="r" b="b"/>
            <a:pathLst>
              <a:path w="12098" h="2335" extrusionOk="0">
                <a:moveTo>
                  <a:pt x="1" y="1"/>
                </a:moveTo>
                <a:lnTo>
                  <a:pt x="1" y="2335"/>
                </a:lnTo>
                <a:lnTo>
                  <a:pt x="12098" y="2335"/>
                </a:lnTo>
                <a:lnTo>
                  <a:pt x="1209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txBox="1">
            <a:spLocks noGrp="1"/>
          </p:cNvSpPr>
          <p:nvPr>
            <p:ph type="ctrTitle"/>
          </p:nvPr>
        </p:nvSpPr>
        <p:spPr>
          <a:xfrm>
            <a:off x="718575" y="1369045"/>
            <a:ext cx="8520600" cy="1910400"/>
          </a:xfrm>
          <a:prstGeom prst="rect">
            <a:avLst/>
          </a:prstGeom>
        </p:spPr>
        <p:txBody>
          <a:bodyPr spcFirstLastPara="1" wrap="square" lIns="91425" tIns="91425" rIns="91425" bIns="0" anchor="b" anchorCtr="0">
            <a:noAutofit/>
          </a:bodyPr>
          <a:lstStyle>
            <a:lvl1pPr lvl="0" rtl="0">
              <a:lnSpc>
                <a:spcPct val="80000"/>
              </a:lnSpc>
              <a:spcBef>
                <a:spcPts val="0"/>
              </a:spcBef>
              <a:spcAft>
                <a:spcPts val="0"/>
              </a:spcAft>
              <a:buSzPts val="7400"/>
              <a:buNone/>
              <a:defRPr sz="7400"/>
            </a:lvl1pPr>
            <a:lvl2pPr lvl="1" algn="ctr" rtl="0">
              <a:spcBef>
                <a:spcPts val="0"/>
              </a:spcBef>
              <a:spcAft>
                <a:spcPts val="0"/>
              </a:spcAft>
              <a:buSzPts val="6100"/>
              <a:buNone/>
              <a:defRPr sz="6100"/>
            </a:lvl2pPr>
            <a:lvl3pPr lvl="2" algn="ctr" rtl="0">
              <a:spcBef>
                <a:spcPts val="0"/>
              </a:spcBef>
              <a:spcAft>
                <a:spcPts val="0"/>
              </a:spcAft>
              <a:buSzPts val="6100"/>
              <a:buNone/>
              <a:defRPr sz="6100"/>
            </a:lvl3pPr>
            <a:lvl4pPr lvl="3" algn="ctr" rtl="0">
              <a:spcBef>
                <a:spcPts val="0"/>
              </a:spcBef>
              <a:spcAft>
                <a:spcPts val="0"/>
              </a:spcAft>
              <a:buSzPts val="6100"/>
              <a:buNone/>
              <a:defRPr sz="6100"/>
            </a:lvl4pPr>
            <a:lvl5pPr lvl="4" algn="ctr" rtl="0">
              <a:spcBef>
                <a:spcPts val="0"/>
              </a:spcBef>
              <a:spcAft>
                <a:spcPts val="0"/>
              </a:spcAft>
              <a:buSzPts val="6100"/>
              <a:buNone/>
              <a:defRPr sz="6100"/>
            </a:lvl5pPr>
            <a:lvl6pPr lvl="5" algn="ctr" rtl="0">
              <a:spcBef>
                <a:spcPts val="0"/>
              </a:spcBef>
              <a:spcAft>
                <a:spcPts val="0"/>
              </a:spcAft>
              <a:buSzPts val="6100"/>
              <a:buNone/>
              <a:defRPr sz="6100"/>
            </a:lvl6pPr>
            <a:lvl7pPr lvl="6" algn="ctr" rtl="0">
              <a:spcBef>
                <a:spcPts val="0"/>
              </a:spcBef>
              <a:spcAft>
                <a:spcPts val="0"/>
              </a:spcAft>
              <a:buSzPts val="6100"/>
              <a:buNone/>
              <a:defRPr sz="6100"/>
            </a:lvl7pPr>
            <a:lvl8pPr lvl="7" algn="ctr" rtl="0">
              <a:spcBef>
                <a:spcPts val="0"/>
              </a:spcBef>
              <a:spcAft>
                <a:spcPts val="0"/>
              </a:spcAft>
              <a:buSzPts val="6100"/>
              <a:buNone/>
              <a:defRPr sz="6100"/>
            </a:lvl8pPr>
            <a:lvl9pPr lvl="8" algn="ctr" rtl="0">
              <a:spcBef>
                <a:spcPts val="0"/>
              </a:spcBef>
              <a:spcAft>
                <a:spcPts val="0"/>
              </a:spcAft>
              <a:buSzPts val="6100"/>
              <a:buNone/>
              <a:defRPr sz="6100"/>
            </a:lvl9pPr>
          </a:lstStyle>
          <a:p>
            <a:endParaRPr/>
          </a:p>
        </p:txBody>
      </p:sp>
      <p:sp>
        <p:nvSpPr>
          <p:cNvPr id="50" name="Google Shape;50;p2"/>
          <p:cNvSpPr txBox="1">
            <a:spLocks noGrp="1"/>
          </p:cNvSpPr>
          <p:nvPr>
            <p:ph type="subTitle" idx="1"/>
          </p:nvPr>
        </p:nvSpPr>
        <p:spPr>
          <a:xfrm>
            <a:off x="769050" y="3396100"/>
            <a:ext cx="8520600" cy="7926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2100"/>
              <a:buNone/>
              <a:defRPr sz="2100"/>
            </a:lvl1pPr>
            <a:lvl2pPr lvl="1" algn="ctr" rtl="0">
              <a:lnSpc>
                <a:spcPct val="100000"/>
              </a:lnSpc>
              <a:spcBef>
                <a:spcPts val="0"/>
              </a:spcBef>
              <a:spcAft>
                <a:spcPts val="0"/>
              </a:spcAft>
              <a:buSzPts val="2900"/>
              <a:buNone/>
              <a:defRPr sz="2900"/>
            </a:lvl2pPr>
            <a:lvl3pPr lvl="2" algn="ctr" rtl="0">
              <a:lnSpc>
                <a:spcPct val="100000"/>
              </a:lnSpc>
              <a:spcBef>
                <a:spcPts val="0"/>
              </a:spcBef>
              <a:spcAft>
                <a:spcPts val="0"/>
              </a:spcAft>
              <a:buSzPts val="2900"/>
              <a:buNone/>
              <a:defRPr sz="2900"/>
            </a:lvl3pPr>
            <a:lvl4pPr lvl="3" algn="ctr" rtl="0">
              <a:lnSpc>
                <a:spcPct val="100000"/>
              </a:lnSpc>
              <a:spcBef>
                <a:spcPts val="0"/>
              </a:spcBef>
              <a:spcAft>
                <a:spcPts val="0"/>
              </a:spcAft>
              <a:buSzPts val="2900"/>
              <a:buNone/>
              <a:defRPr sz="2900"/>
            </a:lvl4pPr>
            <a:lvl5pPr lvl="4" algn="ctr" rtl="0">
              <a:lnSpc>
                <a:spcPct val="100000"/>
              </a:lnSpc>
              <a:spcBef>
                <a:spcPts val="0"/>
              </a:spcBef>
              <a:spcAft>
                <a:spcPts val="0"/>
              </a:spcAft>
              <a:buSzPts val="2900"/>
              <a:buNone/>
              <a:defRPr sz="2900"/>
            </a:lvl5pPr>
            <a:lvl6pPr lvl="5" algn="ctr" rtl="0">
              <a:lnSpc>
                <a:spcPct val="100000"/>
              </a:lnSpc>
              <a:spcBef>
                <a:spcPts val="0"/>
              </a:spcBef>
              <a:spcAft>
                <a:spcPts val="0"/>
              </a:spcAft>
              <a:buSzPts val="2900"/>
              <a:buNone/>
              <a:defRPr sz="2900"/>
            </a:lvl6pPr>
            <a:lvl7pPr lvl="6" algn="ctr" rtl="0">
              <a:lnSpc>
                <a:spcPct val="100000"/>
              </a:lnSpc>
              <a:spcBef>
                <a:spcPts val="0"/>
              </a:spcBef>
              <a:spcAft>
                <a:spcPts val="0"/>
              </a:spcAft>
              <a:buSzPts val="2900"/>
              <a:buNone/>
              <a:defRPr sz="2900"/>
            </a:lvl7pPr>
            <a:lvl8pPr lvl="7" algn="ctr" rtl="0">
              <a:lnSpc>
                <a:spcPct val="100000"/>
              </a:lnSpc>
              <a:spcBef>
                <a:spcPts val="0"/>
              </a:spcBef>
              <a:spcAft>
                <a:spcPts val="0"/>
              </a:spcAft>
              <a:buSzPts val="2900"/>
              <a:buNone/>
              <a:defRPr sz="2900"/>
            </a:lvl8pPr>
            <a:lvl9pPr lvl="8" algn="ctr" rtl="0">
              <a:lnSpc>
                <a:spcPct val="100000"/>
              </a:lnSpc>
              <a:spcBef>
                <a:spcPts val="0"/>
              </a:spcBef>
              <a:spcAft>
                <a:spcPts val="0"/>
              </a:spcAft>
              <a:buSzPts val="2900"/>
              <a:buNone/>
              <a:defRPr sz="29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 Percentages">
  <p:cSld name="CUSTOM_12">
    <p:spTree>
      <p:nvGrpSpPr>
        <p:cNvPr id="1" name="Shape 303"/>
        <p:cNvGrpSpPr/>
        <p:nvPr/>
      </p:nvGrpSpPr>
      <p:grpSpPr>
        <a:xfrm>
          <a:off x="0" y="0"/>
          <a:ext cx="0" cy="0"/>
          <a:chOff x="0" y="0"/>
          <a:chExt cx="0" cy="0"/>
        </a:xfrm>
      </p:grpSpPr>
      <p:sp>
        <p:nvSpPr>
          <p:cNvPr id="304" name="Google Shape;304;p23"/>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3000">
                <a:solidFill>
                  <a:schemeClr val="dk2"/>
                </a:solidFill>
              </a:defRPr>
            </a:lvl1pPr>
            <a:lvl2pPr lvl="1" algn="ctr" rtl="0">
              <a:spcBef>
                <a:spcPts val="0"/>
              </a:spcBef>
              <a:spcAft>
                <a:spcPts val="0"/>
              </a:spcAft>
              <a:buNone/>
              <a:defRPr sz="3000"/>
            </a:lvl2pPr>
            <a:lvl3pPr lvl="2" algn="ctr" rtl="0">
              <a:spcBef>
                <a:spcPts val="0"/>
              </a:spcBef>
              <a:spcAft>
                <a:spcPts val="0"/>
              </a:spcAft>
              <a:buNone/>
              <a:defRPr sz="3000"/>
            </a:lvl3pPr>
            <a:lvl4pPr lvl="3" algn="ctr" rtl="0">
              <a:spcBef>
                <a:spcPts val="0"/>
              </a:spcBef>
              <a:spcAft>
                <a:spcPts val="0"/>
              </a:spcAft>
              <a:buNone/>
              <a:defRPr sz="3000"/>
            </a:lvl4pPr>
            <a:lvl5pPr lvl="4" algn="ctr" rtl="0">
              <a:spcBef>
                <a:spcPts val="0"/>
              </a:spcBef>
              <a:spcAft>
                <a:spcPts val="0"/>
              </a:spcAft>
              <a:buNone/>
              <a:defRPr sz="3000"/>
            </a:lvl5pPr>
            <a:lvl6pPr lvl="5" algn="ctr" rtl="0">
              <a:spcBef>
                <a:spcPts val="0"/>
              </a:spcBef>
              <a:spcAft>
                <a:spcPts val="0"/>
              </a:spcAft>
              <a:buNone/>
              <a:defRPr sz="3000"/>
            </a:lvl6pPr>
            <a:lvl7pPr lvl="6" algn="ctr" rtl="0">
              <a:spcBef>
                <a:spcPts val="0"/>
              </a:spcBef>
              <a:spcAft>
                <a:spcPts val="0"/>
              </a:spcAft>
              <a:buNone/>
              <a:defRPr sz="3000"/>
            </a:lvl7pPr>
            <a:lvl8pPr lvl="7" algn="ctr" rtl="0">
              <a:spcBef>
                <a:spcPts val="0"/>
              </a:spcBef>
              <a:spcAft>
                <a:spcPts val="0"/>
              </a:spcAft>
              <a:buNone/>
              <a:defRPr sz="3000"/>
            </a:lvl8pPr>
            <a:lvl9pPr lvl="8" algn="ctr" rtl="0">
              <a:spcBef>
                <a:spcPts val="0"/>
              </a:spcBef>
              <a:spcAft>
                <a:spcPts val="0"/>
              </a:spcAft>
              <a:buNone/>
              <a:defRPr sz="3000"/>
            </a:lvl9pPr>
          </a:lstStyle>
          <a:p>
            <a:endParaRPr/>
          </a:p>
        </p:txBody>
      </p:sp>
      <p:sp>
        <p:nvSpPr>
          <p:cNvPr id="305" name="Google Shape;305;p23"/>
          <p:cNvSpPr txBox="1">
            <a:spLocks noGrp="1"/>
          </p:cNvSpPr>
          <p:nvPr>
            <p:ph type="title" idx="2" hasCustomPrompt="1"/>
          </p:nvPr>
        </p:nvSpPr>
        <p:spPr>
          <a:xfrm>
            <a:off x="2201811" y="2233575"/>
            <a:ext cx="1609800" cy="5811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200"/>
              <a:buNone/>
              <a:defRPr sz="2200"/>
            </a:lvl1pPr>
            <a:lvl2pPr lvl="1" algn="ctr" rtl="0">
              <a:spcBef>
                <a:spcPts val="0"/>
              </a:spcBef>
              <a:spcAft>
                <a:spcPts val="0"/>
              </a:spcAft>
              <a:buSzPts val="12500"/>
              <a:buFont typeface="Overpass Mono"/>
              <a:buNone/>
              <a:defRPr sz="12500" b="1">
                <a:latin typeface="Overpass Mono"/>
                <a:ea typeface="Overpass Mono"/>
                <a:cs typeface="Overpass Mono"/>
                <a:sym typeface="Overpass Mono"/>
              </a:defRPr>
            </a:lvl2pPr>
            <a:lvl3pPr lvl="2" algn="ctr" rtl="0">
              <a:spcBef>
                <a:spcPts val="0"/>
              </a:spcBef>
              <a:spcAft>
                <a:spcPts val="0"/>
              </a:spcAft>
              <a:buSzPts val="12500"/>
              <a:buFont typeface="Overpass Mono"/>
              <a:buNone/>
              <a:defRPr sz="12500" b="1">
                <a:latin typeface="Overpass Mono"/>
                <a:ea typeface="Overpass Mono"/>
                <a:cs typeface="Overpass Mono"/>
                <a:sym typeface="Overpass Mono"/>
              </a:defRPr>
            </a:lvl3pPr>
            <a:lvl4pPr lvl="3" algn="ctr" rtl="0">
              <a:spcBef>
                <a:spcPts val="0"/>
              </a:spcBef>
              <a:spcAft>
                <a:spcPts val="0"/>
              </a:spcAft>
              <a:buSzPts val="12500"/>
              <a:buFont typeface="Overpass Mono"/>
              <a:buNone/>
              <a:defRPr sz="12500" b="1">
                <a:latin typeface="Overpass Mono"/>
                <a:ea typeface="Overpass Mono"/>
                <a:cs typeface="Overpass Mono"/>
                <a:sym typeface="Overpass Mono"/>
              </a:defRPr>
            </a:lvl4pPr>
            <a:lvl5pPr lvl="4" algn="ctr" rtl="0">
              <a:spcBef>
                <a:spcPts val="0"/>
              </a:spcBef>
              <a:spcAft>
                <a:spcPts val="0"/>
              </a:spcAft>
              <a:buSzPts val="12500"/>
              <a:buFont typeface="Overpass Mono"/>
              <a:buNone/>
              <a:defRPr sz="12500" b="1">
                <a:latin typeface="Overpass Mono"/>
                <a:ea typeface="Overpass Mono"/>
                <a:cs typeface="Overpass Mono"/>
                <a:sym typeface="Overpass Mono"/>
              </a:defRPr>
            </a:lvl5pPr>
            <a:lvl6pPr lvl="5" algn="ctr" rtl="0">
              <a:spcBef>
                <a:spcPts val="0"/>
              </a:spcBef>
              <a:spcAft>
                <a:spcPts val="0"/>
              </a:spcAft>
              <a:buSzPts val="12500"/>
              <a:buFont typeface="Overpass Mono"/>
              <a:buNone/>
              <a:defRPr sz="12500" b="1">
                <a:latin typeface="Overpass Mono"/>
                <a:ea typeface="Overpass Mono"/>
                <a:cs typeface="Overpass Mono"/>
                <a:sym typeface="Overpass Mono"/>
              </a:defRPr>
            </a:lvl6pPr>
            <a:lvl7pPr lvl="6" algn="ctr" rtl="0">
              <a:spcBef>
                <a:spcPts val="0"/>
              </a:spcBef>
              <a:spcAft>
                <a:spcPts val="0"/>
              </a:spcAft>
              <a:buSzPts val="12500"/>
              <a:buFont typeface="Overpass Mono"/>
              <a:buNone/>
              <a:defRPr sz="12500" b="1">
                <a:latin typeface="Overpass Mono"/>
                <a:ea typeface="Overpass Mono"/>
                <a:cs typeface="Overpass Mono"/>
                <a:sym typeface="Overpass Mono"/>
              </a:defRPr>
            </a:lvl7pPr>
            <a:lvl8pPr lvl="7" algn="ctr" rtl="0">
              <a:spcBef>
                <a:spcPts val="0"/>
              </a:spcBef>
              <a:spcAft>
                <a:spcPts val="0"/>
              </a:spcAft>
              <a:buSzPts val="12500"/>
              <a:buFont typeface="Overpass Mono"/>
              <a:buNone/>
              <a:defRPr sz="12500" b="1">
                <a:latin typeface="Overpass Mono"/>
                <a:ea typeface="Overpass Mono"/>
                <a:cs typeface="Overpass Mono"/>
                <a:sym typeface="Overpass Mono"/>
              </a:defRPr>
            </a:lvl8pPr>
            <a:lvl9pPr lvl="8" algn="ctr" rtl="0">
              <a:spcBef>
                <a:spcPts val="0"/>
              </a:spcBef>
              <a:spcAft>
                <a:spcPts val="0"/>
              </a:spcAft>
              <a:buSzPts val="12500"/>
              <a:buFont typeface="Overpass Mono"/>
              <a:buNone/>
              <a:defRPr sz="12500" b="1">
                <a:latin typeface="Overpass Mono"/>
                <a:ea typeface="Overpass Mono"/>
                <a:cs typeface="Overpass Mono"/>
                <a:sym typeface="Overpass Mono"/>
              </a:defRPr>
            </a:lvl9pPr>
          </a:lstStyle>
          <a:p>
            <a:r>
              <a:t>xx%</a:t>
            </a:r>
          </a:p>
        </p:txBody>
      </p:sp>
      <p:sp>
        <p:nvSpPr>
          <p:cNvPr id="306" name="Google Shape;306;p23"/>
          <p:cNvSpPr txBox="1">
            <a:spLocks noGrp="1"/>
          </p:cNvSpPr>
          <p:nvPr>
            <p:ph type="title" idx="3" hasCustomPrompt="1"/>
          </p:nvPr>
        </p:nvSpPr>
        <p:spPr>
          <a:xfrm>
            <a:off x="5332488" y="2233575"/>
            <a:ext cx="1609800" cy="5811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200"/>
              <a:buNone/>
              <a:defRPr sz="2200"/>
            </a:lvl1pPr>
            <a:lvl2pPr lvl="1" algn="ctr" rtl="0">
              <a:spcBef>
                <a:spcPts val="0"/>
              </a:spcBef>
              <a:spcAft>
                <a:spcPts val="0"/>
              </a:spcAft>
              <a:buSzPts val="12500"/>
              <a:buFont typeface="Overpass Mono"/>
              <a:buNone/>
              <a:defRPr sz="12500" b="1">
                <a:latin typeface="Overpass Mono"/>
                <a:ea typeface="Overpass Mono"/>
                <a:cs typeface="Overpass Mono"/>
                <a:sym typeface="Overpass Mono"/>
              </a:defRPr>
            </a:lvl2pPr>
            <a:lvl3pPr lvl="2" algn="ctr" rtl="0">
              <a:spcBef>
                <a:spcPts val="0"/>
              </a:spcBef>
              <a:spcAft>
                <a:spcPts val="0"/>
              </a:spcAft>
              <a:buSzPts val="12500"/>
              <a:buFont typeface="Overpass Mono"/>
              <a:buNone/>
              <a:defRPr sz="12500" b="1">
                <a:latin typeface="Overpass Mono"/>
                <a:ea typeface="Overpass Mono"/>
                <a:cs typeface="Overpass Mono"/>
                <a:sym typeface="Overpass Mono"/>
              </a:defRPr>
            </a:lvl3pPr>
            <a:lvl4pPr lvl="3" algn="ctr" rtl="0">
              <a:spcBef>
                <a:spcPts val="0"/>
              </a:spcBef>
              <a:spcAft>
                <a:spcPts val="0"/>
              </a:spcAft>
              <a:buSzPts val="12500"/>
              <a:buFont typeface="Overpass Mono"/>
              <a:buNone/>
              <a:defRPr sz="12500" b="1">
                <a:latin typeface="Overpass Mono"/>
                <a:ea typeface="Overpass Mono"/>
                <a:cs typeface="Overpass Mono"/>
                <a:sym typeface="Overpass Mono"/>
              </a:defRPr>
            </a:lvl4pPr>
            <a:lvl5pPr lvl="4" algn="ctr" rtl="0">
              <a:spcBef>
                <a:spcPts val="0"/>
              </a:spcBef>
              <a:spcAft>
                <a:spcPts val="0"/>
              </a:spcAft>
              <a:buSzPts val="12500"/>
              <a:buFont typeface="Overpass Mono"/>
              <a:buNone/>
              <a:defRPr sz="12500" b="1">
                <a:latin typeface="Overpass Mono"/>
                <a:ea typeface="Overpass Mono"/>
                <a:cs typeface="Overpass Mono"/>
                <a:sym typeface="Overpass Mono"/>
              </a:defRPr>
            </a:lvl5pPr>
            <a:lvl6pPr lvl="5" algn="ctr" rtl="0">
              <a:spcBef>
                <a:spcPts val="0"/>
              </a:spcBef>
              <a:spcAft>
                <a:spcPts val="0"/>
              </a:spcAft>
              <a:buSzPts val="12500"/>
              <a:buFont typeface="Overpass Mono"/>
              <a:buNone/>
              <a:defRPr sz="12500" b="1">
                <a:latin typeface="Overpass Mono"/>
                <a:ea typeface="Overpass Mono"/>
                <a:cs typeface="Overpass Mono"/>
                <a:sym typeface="Overpass Mono"/>
              </a:defRPr>
            </a:lvl6pPr>
            <a:lvl7pPr lvl="6" algn="ctr" rtl="0">
              <a:spcBef>
                <a:spcPts val="0"/>
              </a:spcBef>
              <a:spcAft>
                <a:spcPts val="0"/>
              </a:spcAft>
              <a:buSzPts val="12500"/>
              <a:buFont typeface="Overpass Mono"/>
              <a:buNone/>
              <a:defRPr sz="12500" b="1">
                <a:latin typeface="Overpass Mono"/>
                <a:ea typeface="Overpass Mono"/>
                <a:cs typeface="Overpass Mono"/>
                <a:sym typeface="Overpass Mono"/>
              </a:defRPr>
            </a:lvl7pPr>
            <a:lvl8pPr lvl="7" algn="ctr" rtl="0">
              <a:spcBef>
                <a:spcPts val="0"/>
              </a:spcBef>
              <a:spcAft>
                <a:spcPts val="0"/>
              </a:spcAft>
              <a:buSzPts val="12500"/>
              <a:buFont typeface="Overpass Mono"/>
              <a:buNone/>
              <a:defRPr sz="12500" b="1">
                <a:latin typeface="Overpass Mono"/>
                <a:ea typeface="Overpass Mono"/>
                <a:cs typeface="Overpass Mono"/>
                <a:sym typeface="Overpass Mono"/>
              </a:defRPr>
            </a:lvl8pPr>
            <a:lvl9pPr lvl="8" algn="ctr" rtl="0">
              <a:spcBef>
                <a:spcPts val="0"/>
              </a:spcBef>
              <a:spcAft>
                <a:spcPts val="0"/>
              </a:spcAft>
              <a:buSzPts val="12500"/>
              <a:buFont typeface="Overpass Mono"/>
              <a:buNone/>
              <a:defRPr sz="12500" b="1">
                <a:latin typeface="Overpass Mono"/>
                <a:ea typeface="Overpass Mono"/>
                <a:cs typeface="Overpass Mono"/>
                <a:sym typeface="Overpass Mono"/>
              </a:defRPr>
            </a:lvl9pPr>
          </a:lstStyle>
          <a:p>
            <a:r>
              <a:t>xx%</a:t>
            </a:r>
          </a:p>
        </p:txBody>
      </p:sp>
      <p:sp>
        <p:nvSpPr>
          <p:cNvPr id="307" name="Google Shape;307;p23"/>
          <p:cNvSpPr/>
          <p:nvPr/>
        </p:nvSpPr>
        <p:spPr>
          <a:xfrm flipH="1">
            <a:off x="-11" y="0"/>
            <a:ext cx="1371614" cy="356851"/>
          </a:xfrm>
          <a:custGeom>
            <a:avLst/>
            <a:gdLst/>
            <a:ahLst/>
            <a:cxnLst/>
            <a:rect l="l" t="t" r="r" b="b"/>
            <a:pathLst>
              <a:path w="16884" h="2775" extrusionOk="0">
                <a:moveTo>
                  <a:pt x="0" y="1"/>
                </a:moveTo>
                <a:lnTo>
                  <a:pt x="0" y="2775"/>
                </a:lnTo>
                <a:lnTo>
                  <a:pt x="16883" y="2775"/>
                </a:lnTo>
                <a:lnTo>
                  <a:pt x="1688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23"/>
          <p:cNvSpPr/>
          <p:nvPr/>
        </p:nvSpPr>
        <p:spPr>
          <a:xfrm>
            <a:off x="8355575" y="4357775"/>
            <a:ext cx="788431" cy="785368"/>
          </a:xfrm>
          <a:custGeom>
            <a:avLst/>
            <a:gdLst/>
            <a:ahLst/>
            <a:cxnLst/>
            <a:rect l="l" t="t" r="r" b="b"/>
            <a:pathLst>
              <a:path w="17241" h="16396" extrusionOk="0">
                <a:moveTo>
                  <a:pt x="0" y="1"/>
                </a:moveTo>
                <a:lnTo>
                  <a:pt x="0" y="16396"/>
                </a:lnTo>
                <a:lnTo>
                  <a:pt x="17240" y="16396"/>
                </a:lnTo>
                <a:lnTo>
                  <a:pt x="17240" y="1"/>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23"/>
          <p:cNvSpPr/>
          <p:nvPr/>
        </p:nvSpPr>
        <p:spPr>
          <a:xfrm flipH="1">
            <a:off x="7353292" y="4786292"/>
            <a:ext cx="1371614" cy="356851"/>
          </a:xfrm>
          <a:custGeom>
            <a:avLst/>
            <a:gdLst/>
            <a:ahLst/>
            <a:cxnLst/>
            <a:rect l="l" t="t" r="r" b="b"/>
            <a:pathLst>
              <a:path w="16884" h="2775" extrusionOk="0">
                <a:moveTo>
                  <a:pt x="0" y="1"/>
                </a:moveTo>
                <a:lnTo>
                  <a:pt x="0" y="2775"/>
                </a:lnTo>
                <a:lnTo>
                  <a:pt x="16883" y="2775"/>
                </a:lnTo>
                <a:lnTo>
                  <a:pt x="1688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Small numbers">
  <p:cSld name="CUSTOM_15">
    <p:spTree>
      <p:nvGrpSpPr>
        <p:cNvPr id="1" name="Shape 310"/>
        <p:cNvGrpSpPr/>
        <p:nvPr/>
      </p:nvGrpSpPr>
      <p:grpSpPr>
        <a:xfrm>
          <a:off x="0" y="0"/>
          <a:ext cx="0" cy="0"/>
          <a:chOff x="0" y="0"/>
          <a:chExt cx="0" cy="0"/>
        </a:xfrm>
      </p:grpSpPr>
      <p:sp>
        <p:nvSpPr>
          <p:cNvPr id="311" name="Google Shape;311;p24"/>
          <p:cNvSpPr txBox="1">
            <a:spLocks noGrp="1"/>
          </p:cNvSpPr>
          <p:nvPr>
            <p:ph type="subTitle" idx="1"/>
          </p:nvPr>
        </p:nvSpPr>
        <p:spPr>
          <a:xfrm>
            <a:off x="3423600" y="1473000"/>
            <a:ext cx="2296500" cy="4572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12" name="Google Shape;312;p24"/>
          <p:cNvSpPr txBox="1">
            <a:spLocks noGrp="1"/>
          </p:cNvSpPr>
          <p:nvPr>
            <p:ph type="title" hasCustomPrompt="1"/>
          </p:nvPr>
        </p:nvSpPr>
        <p:spPr>
          <a:xfrm>
            <a:off x="3423750" y="934700"/>
            <a:ext cx="2296500" cy="457200"/>
          </a:xfrm>
          <a:prstGeom prst="rect">
            <a:avLst/>
          </a:prstGeom>
          <a:solidFill>
            <a:schemeClr val="dk2"/>
          </a:solidFill>
        </p:spPr>
        <p:txBody>
          <a:bodyPr spcFirstLastPara="1" wrap="square" lIns="91425" tIns="91425" rIns="91425" bIns="91425" anchor="ctr" anchorCtr="0">
            <a:noAutofit/>
          </a:bodyPr>
          <a:lstStyle>
            <a:lvl1pPr lvl="0" algn="ctr" rtl="0">
              <a:spcBef>
                <a:spcPts val="0"/>
              </a:spcBef>
              <a:spcAft>
                <a:spcPts val="0"/>
              </a:spcAft>
              <a:buClr>
                <a:schemeClr val="dk1"/>
              </a:buClr>
              <a:buSzPts val="2200"/>
              <a:buNone/>
              <a:defRPr sz="2200">
                <a:solidFill>
                  <a:schemeClr val="dk1"/>
                </a:solidFill>
              </a:defRPr>
            </a:lvl1pPr>
            <a:lvl2pPr lvl="1" algn="ctr" rtl="0">
              <a:spcBef>
                <a:spcPts val="0"/>
              </a:spcBef>
              <a:spcAft>
                <a:spcPts val="0"/>
              </a:spcAft>
              <a:buSzPts val="2500"/>
              <a:buFont typeface="Barlow"/>
              <a:buNone/>
              <a:defRPr sz="2500" b="1">
                <a:latin typeface="Barlow"/>
                <a:ea typeface="Barlow"/>
                <a:cs typeface="Barlow"/>
                <a:sym typeface="Barlow"/>
              </a:defRPr>
            </a:lvl2pPr>
            <a:lvl3pPr lvl="2" algn="ctr" rtl="0">
              <a:spcBef>
                <a:spcPts val="0"/>
              </a:spcBef>
              <a:spcAft>
                <a:spcPts val="0"/>
              </a:spcAft>
              <a:buSzPts val="2500"/>
              <a:buFont typeface="Barlow"/>
              <a:buNone/>
              <a:defRPr sz="2500" b="1">
                <a:latin typeface="Barlow"/>
                <a:ea typeface="Barlow"/>
                <a:cs typeface="Barlow"/>
                <a:sym typeface="Barlow"/>
              </a:defRPr>
            </a:lvl3pPr>
            <a:lvl4pPr lvl="3" algn="ctr" rtl="0">
              <a:spcBef>
                <a:spcPts val="0"/>
              </a:spcBef>
              <a:spcAft>
                <a:spcPts val="0"/>
              </a:spcAft>
              <a:buSzPts val="2500"/>
              <a:buFont typeface="Barlow"/>
              <a:buNone/>
              <a:defRPr sz="2500" b="1">
                <a:latin typeface="Barlow"/>
                <a:ea typeface="Barlow"/>
                <a:cs typeface="Barlow"/>
                <a:sym typeface="Barlow"/>
              </a:defRPr>
            </a:lvl4pPr>
            <a:lvl5pPr lvl="4" algn="ctr" rtl="0">
              <a:spcBef>
                <a:spcPts val="0"/>
              </a:spcBef>
              <a:spcAft>
                <a:spcPts val="0"/>
              </a:spcAft>
              <a:buSzPts val="2500"/>
              <a:buFont typeface="Barlow"/>
              <a:buNone/>
              <a:defRPr sz="2500" b="1">
                <a:latin typeface="Barlow"/>
                <a:ea typeface="Barlow"/>
                <a:cs typeface="Barlow"/>
                <a:sym typeface="Barlow"/>
              </a:defRPr>
            </a:lvl5pPr>
            <a:lvl6pPr lvl="5" algn="ctr" rtl="0">
              <a:spcBef>
                <a:spcPts val="0"/>
              </a:spcBef>
              <a:spcAft>
                <a:spcPts val="0"/>
              </a:spcAft>
              <a:buSzPts val="2500"/>
              <a:buFont typeface="Barlow"/>
              <a:buNone/>
              <a:defRPr sz="2500" b="1">
                <a:latin typeface="Barlow"/>
                <a:ea typeface="Barlow"/>
                <a:cs typeface="Barlow"/>
                <a:sym typeface="Barlow"/>
              </a:defRPr>
            </a:lvl6pPr>
            <a:lvl7pPr lvl="6" algn="ctr" rtl="0">
              <a:spcBef>
                <a:spcPts val="0"/>
              </a:spcBef>
              <a:spcAft>
                <a:spcPts val="0"/>
              </a:spcAft>
              <a:buSzPts val="2500"/>
              <a:buFont typeface="Barlow"/>
              <a:buNone/>
              <a:defRPr sz="2500" b="1">
                <a:latin typeface="Barlow"/>
                <a:ea typeface="Barlow"/>
                <a:cs typeface="Barlow"/>
                <a:sym typeface="Barlow"/>
              </a:defRPr>
            </a:lvl7pPr>
            <a:lvl8pPr lvl="7" algn="ctr" rtl="0">
              <a:spcBef>
                <a:spcPts val="0"/>
              </a:spcBef>
              <a:spcAft>
                <a:spcPts val="0"/>
              </a:spcAft>
              <a:buSzPts val="2500"/>
              <a:buFont typeface="Barlow"/>
              <a:buNone/>
              <a:defRPr sz="2500" b="1">
                <a:latin typeface="Barlow"/>
                <a:ea typeface="Barlow"/>
                <a:cs typeface="Barlow"/>
                <a:sym typeface="Barlow"/>
              </a:defRPr>
            </a:lvl8pPr>
            <a:lvl9pPr lvl="8" algn="ctr" rtl="0">
              <a:spcBef>
                <a:spcPts val="0"/>
              </a:spcBef>
              <a:spcAft>
                <a:spcPts val="0"/>
              </a:spcAft>
              <a:buSzPts val="2500"/>
              <a:buFont typeface="Barlow"/>
              <a:buNone/>
              <a:defRPr sz="2500" b="1">
                <a:latin typeface="Barlow"/>
                <a:ea typeface="Barlow"/>
                <a:cs typeface="Barlow"/>
                <a:sym typeface="Barlow"/>
              </a:defRPr>
            </a:lvl9pPr>
          </a:lstStyle>
          <a:p>
            <a:r>
              <a:t>xx%</a:t>
            </a:r>
          </a:p>
        </p:txBody>
      </p:sp>
      <p:sp>
        <p:nvSpPr>
          <p:cNvPr id="313" name="Google Shape;313;p24"/>
          <p:cNvSpPr txBox="1">
            <a:spLocks noGrp="1"/>
          </p:cNvSpPr>
          <p:nvPr>
            <p:ph type="subTitle" idx="2"/>
          </p:nvPr>
        </p:nvSpPr>
        <p:spPr>
          <a:xfrm>
            <a:off x="3423600" y="2688513"/>
            <a:ext cx="2296500" cy="4572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14" name="Google Shape;314;p24"/>
          <p:cNvSpPr txBox="1">
            <a:spLocks noGrp="1"/>
          </p:cNvSpPr>
          <p:nvPr>
            <p:ph type="title" idx="3" hasCustomPrompt="1"/>
          </p:nvPr>
        </p:nvSpPr>
        <p:spPr>
          <a:xfrm>
            <a:off x="3423750" y="2150202"/>
            <a:ext cx="2296500" cy="457200"/>
          </a:xfrm>
          <a:prstGeom prst="rect">
            <a:avLst/>
          </a:prstGeom>
          <a:solidFill>
            <a:schemeClr val="lt2"/>
          </a:solidFill>
        </p:spPr>
        <p:txBody>
          <a:bodyPr spcFirstLastPara="1" wrap="square" lIns="91425" tIns="91425" rIns="91425" bIns="91425" anchor="ctr" anchorCtr="0">
            <a:noAutofit/>
          </a:bodyPr>
          <a:lstStyle>
            <a:lvl1pPr lvl="0" algn="ctr" rtl="0">
              <a:spcBef>
                <a:spcPts val="0"/>
              </a:spcBef>
              <a:spcAft>
                <a:spcPts val="0"/>
              </a:spcAft>
              <a:buClr>
                <a:schemeClr val="lt1"/>
              </a:buClr>
              <a:buSzPts val="2200"/>
              <a:buNone/>
              <a:defRPr sz="2200">
                <a:solidFill>
                  <a:schemeClr val="lt1"/>
                </a:solidFill>
              </a:defRPr>
            </a:lvl1pPr>
            <a:lvl2pPr lvl="1" algn="ctr" rtl="0">
              <a:spcBef>
                <a:spcPts val="0"/>
              </a:spcBef>
              <a:spcAft>
                <a:spcPts val="0"/>
              </a:spcAft>
              <a:buSzPts val="2500"/>
              <a:buFont typeface="Barlow"/>
              <a:buNone/>
              <a:defRPr sz="2500" b="1">
                <a:latin typeface="Barlow"/>
                <a:ea typeface="Barlow"/>
                <a:cs typeface="Barlow"/>
                <a:sym typeface="Barlow"/>
              </a:defRPr>
            </a:lvl2pPr>
            <a:lvl3pPr lvl="2" algn="ctr" rtl="0">
              <a:spcBef>
                <a:spcPts val="0"/>
              </a:spcBef>
              <a:spcAft>
                <a:spcPts val="0"/>
              </a:spcAft>
              <a:buSzPts val="2500"/>
              <a:buFont typeface="Barlow"/>
              <a:buNone/>
              <a:defRPr sz="2500" b="1">
                <a:latin typeface="Barlow"/>
                <a:ea typeface="Barlow"/>
                <a:cs typeface="Barlow"/>
                <a:sym typeface="Barlow"/>
              </a:defRPr>
            </a:lvl3pPr>
            <a:lvl4pPr lvl="3" algn="ctr" rtl="0">
              <a:spcBef>
                <a:spcPts val="0"/>
              </a:spcBef>
              <a:spcAft>
                <a:spcPts val="0"/>
              </a:spcAft>
              <a:buSzPts val="2500"/>
              <a:buFont typeface="Barlow"/>
              <a:buNone/>
              <a:defRPr sz="2500" b="1">
                <a:latin typeface="Barlow"/>
                <a:ea typeface="Barlow"/>
                <a:cs typeface="Barlow"/>
                <a:sym typeface="Barlow"/>
              </a:defRPr>
            </a:lvl4pPr>
            <a:lvl5pPr lvl="4" algn="ctr" rtl="0">
              <a:spcBef>
                <a:spcPts val="0"/>
              </a:spcBef>
              <a:spcAft>
                <a:spcPts val="0"/>
              </a:spcAft>
              <a:buSzPts val="2500"/>
              <a:buFont typeface="Barlow"/>
              <a:buNone/>
              <a:defRPr sz="2500" b="1">
                <a:latin typeface="Barlow"/>
                <a:ea typeface="Barlow"/>
                <a:cs typeface="Barlow"/>
                <a:sym typeface="Barlow"/>
              </a:defRPr>
            </a:lvl5pPr>
            <a:lvl6pPr lvl="5" algn="ctr" rtl="0">
              <a:spcBef>
                <a:spcPts val="0"/>
              </a:spcBef>
              <a:spcAft>
                <a:spcPts val="0"/>
              </a:spcAft>
              <a:buSzPts val="2500"/>
              <a:buFont typeface="Barlow"/>
              <a:buNone/>
              <a:defRPr sz="2500" b="1">
                <a:latin typeface="Barlow"/>
                <a:ea typeface="Barlow"/>
                <a:cs typeface="Barlow"/>
                <a:sym typeface="Barlow"/>
              </a:defRPr>
            </a:lvl6pPr>
            <a:lvl7pPr lvl="6" algn="ctr" rtl="0">
              <a:spcBef>
                <a:spcPts val="0"/>
              </a:spcBef>
              <a:spcAft>
                <a:spcPts val="0"/>
              </a:spcAft>
              <a:buSzPts val="2500"/>
              <a:buFont typeface="Barlow"/>
              <a:buNone/>
              <a:defRPr sz="2500" b="1">
                <a:latin typeface="Barlow"/>
                <a:ea typeface="Barlow"/>
                <a:cs typeface="Barlow"/>
                <a:sym typeface="Barlow"/>
              </a:defRPr>
            </a:lvl7pPr>
            <a:lvl8pPr lvl="7" algn="ctr" rtl="0">
              <a:spcBef>
                <a:spcPts val="0"/>
              </a:spcBef>
              <a:spcAft>
                <a:spcPts val="0"/>
              </a:spcAft>
              <a:buSzPts val="2500"/>
              <a:buFont typeface="Barlow"/>
              <a:buNone/>
              <a:defRPr sz="2500" b="1">
                <a:latin typeface="Barlow"/>
                <a:ea typeface="Barlow"/>
                <a:cs typeface="Barlow"/>
                <a:sym typeface="Barlow"/>
              </a:defRPr>
            </a:lvl8pPr>
            <a:lvl9pPr lvl="8" algn="ctr" rtl="0">
              <a:spcBef>
                <a:spcPts val="0"/>
              </a:spcBef>
              <a:spcAft>
                <a:spcPts val="0"/>
              </a:spcAft>
              <a:buSzPts val="2500"/>
              <a:buFont typeface="Barlow"/>
              <a:buNone/>
              <a:defRPr sz="2500" b="1">
                <a:latin typeface="Barlow"/>
                <a:ea typeface="Barlow"/>
                <a:cs typeface="Barlow"/>
                <a:sym typeface="Barlow"/>
              </a:defRPr>
            </a:lvl9pPr>
          </a:lstStyle>
          <a:p>
            <a:r>
              <a:t>xx%</a:t>
            </a:r>
          </a:p>
        </p:txBody>
      </p:sp>
      <p:sp>
        <p:nvSpPr>
          <p:cNvPr id="315" name="Google Shape;315;p24"/>
          <p:cNvSpPr txBox="1">
            <a:spLocks noGrp="1"/>
          </p:cNvSpPr>
          <p:nvPr>
            <p:ph type="subTitle" idx="4"/>
          </p:nvPr>
        </p:nvSpPr>
        <p:spPr>
          <a:xfrm>
            <a:off x="3423750" y="3904025"/>
            <a:ext cx="2296500" cy="4572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16" name="Google Shape;316;p24"/>
          <p:cNvSpPr txBox="1">
            <a:spLocks noGrp="1"/>
          </p:cNvSpPr>
          <p:nvPr>
            <p:ph type="title" idx="5" hasCustomPrompt="1"/>
          </p:nvPr>
        </p:nvSpPr>
        <p:spPr>
          <a:xfrm>
            <a:off x="3423750" y="3365703"/>
            <a:ext cx="2296500" cy="457200"/>
          </a:xfrm>
          <a:prstGeom prst="rect">
            <a:avLst/>
          </a:prstGeom>
          <a:solidFill>
            <a:schemeClr val="dk2"/>
          </a:solidFill>
        </p:spPr>
        <p:txBody>
          <a:bodyPr spcFirstLastPara="1" wrap="square" lIns="91425" tIns="91425" rIns="91425" bIns="91425" anchor="ctr" anchorCtr="0">
            <a:noAutofit/>
          </a:bodyPr>
          <a:lstStyle>
            <a:lvl1pPr lvl="0" algn="ctr" rtl="0">
              <a:spcBef>
                <a:spcPts val="0"/>
              </a:spcBef>
              <a:spcAft>
                <a:spcPts val="0"/>
              </a:spcAft>
              <a:buClr>
                <a:schemeClr val="dk1"/>
              </a:buClr>
              <a:buSzPts val="2200"/>
              <a:buNone/>
              <a:defRPr sz="2200">
                <a:solidFill>
                  <a:schemeClr val="dk1"/>
                </a:solidFill>
              </a:defRPr>
            </a:lvl1pPr>
            <a:lvl2pPr lvl="1" algn="ctr" rtl="0">
              <a:spcBef>
                <a:spcPts val="0"/>
              </a:spcBef>
              <a:spcAft>
                <a:spcPts val="0"/>
              </a:spcAft>
              <a:buSzPts val="2500"/>
              <a:buFont typeface="Barlow"/>
              <a:buNone/>
              <a:defRPr sz="2500" b="1">
                <a:latin typeface="Barlow"/>
                <a:ea typeface="Barlow"/>
                <a:cs typeface="Barlow"/>
                <a:sym typeface="Barlow"/>
              </a:defRPr>
            </a:lvl2pPr>
            <a:lvl3pPr lvl="2" algn="ctr" rtl="0">
              <a:spcBef>
                <a:spcPts val="0"/>
              </a:spcBef>
              <a:spcAft>
                <a:spcPts val="0"/>
              </a:spcAft>
              <a:buSzPts val="2500"/>
              <a:buFont typeface="Barlow"/>
              <a:buNone/>
              <a:defRPr sz="2500" b="1">
                <a:latin typeface="Barlow"/>
                <a:ea typeface="Barlow"/>
                <a:cs typeface="Barlow"/>
                <a:sym typeface="Barlow"/>
              </a:defRPr>
            </a:lvl3pPr>
            <a:lvl4pPr lvl="3" algn="ctr" rtl="0">
              <a:spcBef>
                <a:spcPts val="0"/>
              </a:spcBef>
              <a:spcAft>
                <a:spcPts val="0"/>
              </a:spcAft>
              <a:buSzPts val="2500"/>
              <a:buFont typeface="Barlow"/>
              <a:buNone/>
              <a:defRPr sz="2500" b="1">
                <a:latin typeface="Barlow"/>
                <a:ea typeface="Barlow"/>
                <a:cs typeface="Barlow"/>
                <a:sym typeface="Barlow"/>
              </a:defRPr>
            </a:lvl4pPr>
            <a:lvl5pPr lvl="4" algn="ctr" rtl="0">
              <a:spcBef>
                <a:spcPts val="0"/>
              </a:spcBef>
              <a:spcAft>
                <a:spcPts val="0"/>
              </a:spcAft>
              <a:buSzPts val="2500"/>
              <a:buFont typeface="Barlow"/>
              <a:buNone/>
              <a:defRPr sz="2500" b="1">
                <a:latin typeface="Barlow"/>
                <a:ea typeface="Barlow"/>
                <a:cs typeface="Barlow"/>
                <a:sym typeface="Barlow"/>
              </a:defRPr>
            </a:lvl5pPr>
            <a:lvl6pPr lvl="5" algn="ctr" rtl="0">
              <a:spcBef>
                <a:spcPts val="0"/>
              </a:spcBef>
              <a:spcAft>
                <a:spcPts val="0"/>
              </a:spcAft>
              <a:buSzPts val="2500"/>
              <a:buFont typeface="Barlow"/>
              <a:buNone/>
              <a:defRPr sz="2500" b="1">
                <a:latin typeface="Barlow"/>
                <a:ea typeface="Barlow"/>
                <a:cs typeface="Barlow"/>
                <a:sym typeface="Barlow"/>
              </a:defRPr>
            </a:lvl6pPr>
            <a:lvl7pPr lvl="6" algn="ctr" rtl="0">
              <a:spcBef>
                <a:spcPts val="0"/>
              </a:spcBef>
              <a:spcAft>
                <a:spcPts val="0"/>
              </a:spcAft>
              <a:buSzPts val="2500"/>
              <a:buFont typeface="Barlow"/>
              <a:buNone/>
              <a:defRPr sz="2500" b="1">
                <a:latin typeface="Barlow"/>
                <a:ea typeface="Barlow"/>
                <a:cs typeface="Barlow"/>
                <a:sym typeface="Barlow"/>
              </a:defRPr>
            </a:lvl7pPr>
            <a:lvl8pPr lvl="7" algn="ctr" rtl="0">
              <a:spcBef>
                <a:spcPts val="0"/>
              </a:spcBef>
              <a:spcAft>
                <a:spcPts val="0"/>
              </a:spcAft>
              <a:buSzPts val="2500"/>
              <a:buFont typeface="Barlow"/>
              <a:buNone/>
              <a:defRPr sz="2500" b="1">
                <a:latin typeface="Barlow"/>
                <a:ea typeface="Barlow"/>
                <a:cs typeface="Barlow"/>
                <a:sym typeface="Barlow"/>
              </a:defRPr>
            </a:lvl8pPr>
            <a:lvl9pPr lvl="8" algn="ctr" rtl="0">
              <a:spcBef>
                <a:spcPts val="0"/>
              </a:spcBef>
              <a:spcAft>
                <a:spcPts val="0"/>
              </a:spcAft>
              <a:buSzPts val="2500"/>
              <a:buFont typeface="Barlow"/>
              <a:buNone/>
              <a:defRPr sz="2500" b="1">
                <a:latin typeface="Barlow"/>
                <a:ea typeface="Barlow"/>
                <a:cs typeface="Barlow"/>
                <a:sym typeface="Barlow"/>
              </a:defRPr>
            </a:lvl9pPr>
          </a:lstStyle>
          <a:p>
            <a:r>
              <a:t>xx%</a:t>
            </a:r>
          </a:p>
        </p:txBody>
      </p:sp>
      <p:sp>
        <p:nvSpPr>
          <p:cNvPr id="317" name="Google Shape;317;p24"/>
          <p:cNvSpPr/>
          <p:nvPr/>
        </p:nvSpPr>
        <p:spPr>
          <a:xfrm>
            <a:off x="7377200" y="2089950"/>
            <a:ext cx="1766704" cy="356851"/>
          </a:xfrm>
          <a:custGeom>
            <a:avLst/>
            <a:gdLst/>
            <a:ahLst/>
            <a:cxnLst/>
            <a:rect l="l" t="t" r="r" b="b"/>
            <a:pathLst>
              <a:path w="15325" h="2775" extrusionOk="0">
                <a:moveTo>
                  <a:pt x="1" y="0"/>
                </a:moveTo>
                <a:lnTo>
                  <a:pt x="1" y="2774"/>
                </a:lnTo>
                <a:lnTo>
                  <a:pt x="15324" y="2774"/>
                </a:lnTo>
                <a:lnTo>
                  <a:pt x="15324" y="0"/>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24"/>
          <p:cNvSpPr/>
          <p:nvPr/>
        </p:nvSpPr>
        <p:spPr>
          <a:xfrm>
            <a:off x="357025" y="2089950"/>
            <a:ext cx="2071751" cy="356851"/>
          </a:xfrm>
          <a:custGeom>
            <a:avLst/>
            <a:gdLst/>
            <a:ahLst/>
            <a:cxnLst/>
            <a:rect l="l" t="t" r="r" b="b"/>
            <a:pathLst>
              <a:path w="4300" h="2775" extrusionOk="0">
                <a:moveTo>
                  <a:pt x="1" y="0"/>
                </a:moveTo>
                <a:lnTo>
                  <a:pt x="1" y="2774"/>
                </a:lnTo>
                <a:lnTo>
                  <a:pt x="4299" y="2774"/>
                </a:lnTo>
                <a:lnTo>
                  <a:pt x="4299" y="0"/>
                </a:lnTo>
                <a:close/>
              </a:path>
            </a:pathLst>
          </a:custGeom>
          <a:solidFill>
            <a:srgbClr val="FFFFFF">
              <a:alpha val="1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24"/>
          <p:cNvSpPr/>
          <p:nvPr/>
        </p:nvSpPr>
        <p:spPr>
          <a:xfrm>
            <a:off x="6810278" y="1500450"/>
            <a:ext cx="1104154" cy="356872"/>
          </a:xfrm>
          <a:custGeom>
            <a:avLst/>
            <a:gdLst/>
            <a:ahLst/>
            <a:cxnLst/>
            <a:rect l="l" t="t" r="r" b="b"/>
            <a:pathLst>
              <a:path w="18027" h="2775" extrusionOk="0">
                <a:moveTo>
                  <a:pt x="0" y="0"/>
                </a:moveTo>
                <a:lnTo>
                  <a:pt x="0" y="2774"/>
                </a:lnTo>
                <a:lnTo>
                  <a:pt x="18026" y="2774"/>
                </a:lnTo>
                <a:lnTo>
                  <a:pt x="18026"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24"/>
          <p:cNvSpPr/>
          <p:nvPr/>
        </p:nvSpPr>
        <p:spPr>
          <a:xfrm>
            <a:off x="6896029" y="2679300"/>
            <a:ext cx="2247805" cy="355450"/>
          </a:xfrm>
          <a:custGeom>
            <a:avLst/>
            <a:gdLst/>
            <a:ahLst/>
            <a:cxnLst/>
            <a:rect l="l" t="t" r="r" b="b"/>
            <a:pathLst>
              <a:path w="12872" h="2764" extrusionOk="0">
                <a:moveTo>
                  <a:pt x="1" y="1"/>
                </a:moveTo>
                <a:lnTo>
                  <a:pt x="1" y="2763"/>
                </a:lnTo>
                <a:lnTo>
                  <a:pt x="12871" y="2763"/>
                </a:lnTo>
                <a:lnTo>
                  <a:pt x="12871"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24"/>
          <p:cNvSpPr/>
          <p:nvPr/>
        </p:nvSpPr>
        <p:spPr>
          <a:xfrm>
            <a:off x="8105579" y="1500450"/>
            <a:ext cx="1038298" cy="356872"/>
          </a:xfrm>
          <a:custGeom>
            <a:avLst/>
            <a:gdLst/>
            <a:ahLst/>
            <a:cxnLst/>
            <a:rect l="l" t="t" r="r" b="b"/>
            <a:pathLst>
              <a:path w="2882" h="2775" extrusionOk="0">
                <a:moveTo>
                  <a:pt x="1" y="0"/>
                </a:moveTo>
                <a:lnTo>
                  <a:pt x="1" y="2774"/>
                </a:lnTo>
                <a:lnTo>
                  <a:pt x="2882" y="2774"/>
                </a:lnTo>
                <a:lnTo>
                  <a:pt x="2882" y="0"/>
                </a:lnTo>
                <a:close/>
              </a:path>
            </a:pathLst>
          </a:custGeom>
          <a:solidFill>
            <a:srgbClr val="FFFFFF">
              <a:alpha val="564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24"/>
          <p:cNvSpPr/>
          <p:nvPr/>
        </p:nvSpPr>
        <p:spPr>
          <a:xfrm>
            <a:off x="6739789" y="3268775"/>
            <a:ext cx="1104128" cy="355450"/>
          </a:xfrm>
          <a:custGeom>
            <a:avLst/>
            <a:gdLst/>
            <a:ahLst/>
            <a:cxnLst/>
            <a:rect l="l" t="t" r="r" b="b"/>
            <a:pathLst>
              <a:path w="18396" h="2764" extrusionOk="0">
                <a:moveTo>
                  <a:pt x="1" y="1"/>
                </a:moveTo>
                <a:lnTo>
                  <a:pt x="1" y="2763"/>
                </a:lnTo>
                <a:lnTo>
                  <a:pt x="18396" y="2763"/>
                </a:lnTo>
                <a:lnTo>
                  <a:pt x="18396"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24"/>
          <p:cNvSpPr/>
          <p:nvPr/>
        </p:nvSpPr>
        <p:spPr>
          <a:xfrm>
            <a:off x="18" y="3268775"/>
            <a:ext cx="1038298" cy="355450"/>
          </a:xfrm>
          <a:custGeom>
            <a:avLst/>
            <a:gdLst/>
            <a:ahLst/>
            <a:cxnLst/>
            <a:rect l="l" t="t" r="r" b="b"/>
            <a:pathLst>
              <a:path w="2882" h="2764" extrusionOk="0">
                <a:moveTo>
                  <a:pt x="0" y="1"/>
                </a:moveTo>
                <a:lnTo>
                  <a:pt x="0" y="2763"/>
                </a:lnTo>
                <a:lnTo>
                  <a:pt x="2881" y="2763"/>
                </a:lnTo>
                <a:lnTo>
                  <a:pt x="2881" y="1"/>
                </a:lnTo>
                <a:close/>
              </a:path>
            </a:pathLst>
          </a:custGeom>
          <a:solidFill>
            <a:srgbClr val="FFFFFF">
              <a:alpha val="501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24"/>
          <p:cNvSpPr/>
          <p:nvPr/>
        </p:nvSpPr>
        <p:spPr>
          <a:xfrm>
            <a:off x="10" y="1500456"/>
            <a:ext cx="1104138" cy="356858"/>
          </a:xfrm>
          <a:custGeom>
            <a:avLst/>
            <a:gdLst/>
            <a:ahLst/>
            <a:cxnLst/>
            <a:rect l="l" t="t" r="r" b="b"/>
            <a:pathLst>
              <a:path w="8586" h="2775" extrusionOk="0">
                <a:moveTo>
                  <a:pt x="1" y="0"/>
                </a:moveTo>
                <a:lnTo>
                  <a:pt x="1" y="2774"/>
                </a:lnTo>
                <a:lnTo>
                  <a:pt x="8585" y="2774"/>
                </a:lnTo>
                <a:lnTo>
                  <a:pt x="8585"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24"/>
          <p:cNvSpPr/>
          <p:nvPr/>
        </p:nvSpPr>
        <p:spPr>
          <a:xfrm>
            <a:off x="1299972" y="1500450"/>
            <a:ext cx="490621" cy="356872"/>
          </a:xfrm>
          <a:custGeom>
            <a:avLst/>
            <a:gdLst/>
            <a:ahLst/>
            <a:cxnLst/>
            <a:rect l="l" t="t" r="r" b="b"/>
            <a:pathLst>
              <a:path w="18396" h="2775" extrusionOk="0">
                <a:moveTo>
                  <a:pt x="0" y="0"/>
                </a:moveTo>
                <a:lnTo>
                  <a:pt x="0" y="2774"/>
                </a:lnTo>
                <a:lnTo>
                  <a:pt x="18396" y="2774"/>
                </a:lnTo>
                <a:lnTo>
                  <a:pt x="18396"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67"/>
        <p:cNvGrpSpPr/>
        <p:nvPr/>
      </p:nvGrpSpPr>
      <p:grpSpPr>
        <a:xfrm>
          <a:off x="0" y="0"/>
          <a:ext cx="0" cy="0"/>
          <a:chOff x="0" y="0"/>
          <a:chExt cx="0" cy="0"/>
        </a:xfrm>
      </p:grpSpPr>
      <p:sp>
        <p:nvSpPr>
          <p:cNvPr id="68" name="Google Shape;68;p4"/>
          <p:cNvSpPr/>
          <p:nvPr/>
        </p:nvSpPr>
        <p:spPr>
          <a:xfrm>
            <a:off x="0" y="3268775"/>
            <a:ext cx="667651" cy="355450"/>
          </a:xfrm>
          <a:custGeom>
            <a:avLst/>
            <a:gdLst/>
            <a:ahLst/>
            <a:cxnLst/>
            <a:rect l="l" t="t" r="r" b="b"/>
            <a:pathLst>
              <a:path w="2882" h="2764" extrusionOk="0">
                <a:moveTo>
                  <a:pt x="0" y="1"/>
                </a:moveTo>
                <a:lnTo>
                  <a:pt x="0" y="2763"/>
                </a:lnTo>
                <a:lnTo>
                  <a:pt x="2881" y="2763"/>
                </a:lnTo>
                <a:lnTo>
                  <a:pt x="288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4"/>
          <p:cNvSpPr/>
          <p:nvPr/>
        </p:nvSpPr>
        <p:spPr>
          <a:xfrm>
            <a:off x="7960123" y="323033"/>
            <a:ext cx="1183740" cy="355315"/>
          </a:xfrm>
          <a:custGeom>
            <a:avLst/>
            <a:gdLst/>
            <a:ahLst/>
            <a:cxnLst/>
            <a:rect l="l" t="t" r="r" b="b"/>
            <a:pathLst>
              <a:path w="9205" h="2763" extrusionOk="0">
                <a:moveTo>
                  <a:pt x="1" y="0"/>
                </a:moveTo>
                <a:lnTo>
                  <a:pt x="1" y="2762"/>
                </a:lnTo>
                <a:lnTo>
                  <a:pt x="9204" y="2762"/>
                </a:lnTo>
                <a:lnTo>
                  <a:pt x="920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4"/>
          <p:cNvSpPr/>
          <p:nvPr/>
        </p:nvSpPr>
        <p:spPr>
          <a:xfrm>
            <a:off x="7173125" y="912516"/>
            <a:ext cx="1970757" cy="355315"/>
          </a:xfrm>
          <a:custGeom>
            <a:avLst/>
            <a:gdLst/>
            <a:ahLst/>
            <a:cxnLst/>
            <a:rect l="l" t="t" r="r" b="b"/>
            <a:pathLst>
              <a:path w="15325" h="2763" extrusionOk="0">
                <a:moveTo>
                  <a:pt x="1" y="0"/>
                </a:moveTo>
                <a:lnTo>
                  <a:pt x="1" y="2762"/>
                </a:lnTo>
                <a:lnTo>
                  <a:pt x="15324" y="2762"/>
                </a:lnTo>
                <a:lnTo>
                  <a:pt x="15324" y="0"/>
                </a:lnTo>
                <a:close/>
              </a:path>
            </a:pathLst>
          </a:custGeom>
          <a:solidFill>
            <a:srgbClr val="FFFFFF">
              <a:alpha val="1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4"/>
          <p:cNvSpPr/>
          <p:nvPr/>
        </p:nvSpPr>
        <p:spPr>
          <a:xfrm>
            <a:off x="7173125" y="2089940"/>
            <a:ext cx="1970757" cy="356858"/>
          </a:xfrm>
          <a:custGeom>
            <a:avLst/>
            <a:gdLst/>
            <a:ahLst/>
            <a:cxnLst/>
            <a:rect l="l" t="t" r="r" b="b"/>
            <a:pathLst>
              <a:path w="15325" h="2775" extrusionOk="0">
                <a:moveTo>
                  <a:pt x="1" y="0"/>
                </a:moveTo>
                <a:lnTo>
                  <a:pt x="1" y="2774"/>
                </a:lnTo>
                <a:lnTo>
                  <a:pt x="15324" y="2774"/>
                </a:lnTo>
                <a:lnTo>
                  <a:pt x="15324" y="0"/>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4"/>
          <p:cNvSpPr/>
          <p:nvPr/>
        </p:nvSpPr>
        <p:spPr>
          <a:xfrm>
            <a:off x="0" y="2089940"/>
            <a:ext cx="552969" cy="356858"/>
          </a:xfrm>
          <a:custGeom>
            <a:avLst/>
            <a:gdLst/>
            <a:ahLst/>
            <a:cxnLst/>
            <a:rect l="l" t="t" r="r" b="b"/>
            <a:pathLst>
              <a:path w="4300" h="2775" extrusionOk="0">
                <a:moveTo>
                  <a:pt x="1" y="0"/>
                </a:moveTo>
                <a:lnTo>
                  <a:pt x="1" y="2774"/>
                </a:lnTo>
                <a:lnTo>
                  <a:pt x="4299" y="2774"/>
                </a:lnTo>
                <a:lnTo>
                  <a:pt x="4299" y="0"/>
                </a:lnTo>
                <a:close/>
              </a:path>
            </a:pathLst>
          </a:custGeom>
          <a:solidFill>
            <a:srgbClr val="FFFFFF">
              <a:alpha val="1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4"/>
          <p:cNvSpPr/>
          <p:nvPr/>
        </p:nvSpPr>
        <p:spPr>
          <a:xfrm>
            <a:off x="8773245" y="1500456"/>
            <a:ext cx="370618" cy="356858"/>
          </a:xfrm>
          <a:custGeom>
            <a:avLst/>
            <a:gdLst/>
            <a:ahLst/>
            <a:cxnLst/>
            <a:rect l="l" t="t" r="r" b="b"/>
            <a:pathLst>
              <a:path w="2882" h="2775" extrusionOk="0">
                <a:moveTo>
                  <a:pt x="1" y="0"/>
                </a:moveTo>
                <a:lnTo>
                  <a:pt x="1" y="2774"/>
                </a:lnTo>
                <a:lnTo>
                  <a:pt x="2882" y="2774"/>
                </a:lnTo>
                <a:lnTo>
                  <a:pt x="288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4"/>
          <p:cNvSpPr/>
          <p:nvPr/>
        </p:nvSpPr>
        <p:spPr>
          <a:xfrm>
            <a:off x="8039723" y="3268778"/>
            <a:ext cx="1104138" cy="355443"/>
          </a:xfrm>
          <a:custGeom>
            <a:avLst/>
            <a:gdLst/>
            <a:ahLst/>
            <a:cxnLst/>
            <a:rect l="l" t="t" r="r" b="b"/>
            <a:pathLst>
              <a:path w="8586" h="2764" extrusionOk="0">
                <a:moveTo>
                  <a:pt x="1" y="1"/>
                </a:moveTo>
                <a:lnTo>
                  <a:pt x="1" y="2763"/>
                </a:lnTo>
                <a:lnTo>
                  <a:pt x="8585" y="2763"/>
                </a:lnTo>
                <a:lnTo>
                  <a:pt x="858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4"/>
          <p:cNvSpPr/>
          <p:nvPr/>
        </p:nvSpPr>
        <p:spPr>
          <a:xfrm>
            <a:off x="7555951" y="3858262"/>
            <a:ext cx="1587922" cy="355315"/>
          </a:xfrm>
          <a:custGeom>
            <a:avLst/>
            <a:gdLst/>
            <a:ahLst/>
            <a:cxnLst/>
            <a:rect l="l" t="t" r="r" b="b"/>
            <a:pathLst>
              <a:path w="12348" h="2763" extrusionOk="0">
                <a:moveTo>
                  <a:pt x="0" y="1"/>
                </a:moveTo>
                <a:lnTo>
                  <a:pt x="0" y="2763"/>
                </a:lnTo>
                <a:lnTo>
                  <a:pt x="12347" y="2763"/>
                </a:lnTo>
                <a:lnTo>
                  <a:pt x="12347"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4"/>
          <p:cNvSpPr/>
          <p:nvPr/>
        </p:nvSpPr>
        <p:spPr>
          <a:xfrm>
            <a:off x="0" y="4446202"/>
            <a:ext cx="1183740" cy="356858"/>
          </a:xfrm>
          <a:custGeom>
            <a:avLst/>
            <a:gdLst/>
            <a:ahLst/>
            <a:cxnLst/>
            <a:rect l="l" t="t" r="r" b="b"/>
            <a:pathLst>
              <a:path w="9205" h="2775" extrusionOk="0">
                <a:moveTo>
                  <a:pt x="1" y="1"/>
                </a:moveTo>
                <a:lnTo>
                  <a:pt x="1" y="2775"/>
                </a:lnTo>
                <a:lnTo>
                  <a:pt x="9204" y="2775"/>
                </a:lnTo>
                <a:lnTo>
                  <a:pt x="9204"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4"/>
          <p:cNvSpPr/>
          <p:nvPr/>
        </p:nvSpPr>
        <p:spPr>
          <a:xfrm>
            <a:off x="0" y="3858262"/>
            <a:ext cx="1970757" cy="355315"/>
          </a:xfrm>
          <a:custGeom>
            <a:avLst/>
            <a:gdLst/>
            <a:ahLst/>
            <a:cxnLst/>
            <a:rect l="l" t="t" r="r" b="b"/>
            <a:pathLst>
              <a:path w="15325" h="2763" extrusionOk="0">
                <a:moveTo>
                  <a:pt x="1" y="1"/>
                </a:moveTo>
                <a:lnTo>
                  <a:pt x="1" y="2763"/>
                </a:lnTo>
                <a:lnTo>
                  <a:pt x="15324" y="2763"/>
                </a:lnTo>
                <a:lnTo>
                  <a:pt x="1532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4"/>
          <p:cNvSpPr/>
          <p:nvPr/>
        </p:nvSpPr>
        <p:spPr>
          <a:xfrm>
            <a:off x="2325759" y="3858262"/>
            <a:ext cx="866747" cy="355315"/>
          </a:xfrm>
          <a:custGeom>
            <a:avLst/>
            <a:gdLst/>
            <a:ahLst/>
            <a:cxnLst/>
            <a:rect l="l" t="t" r="r" b="b"/>
            <a:pathLst>
              <a:path w="6740" h="2763" extrusionOk="0">
                <a:moveTo>
                  <a:pt x="1" y="1"/>
                </a:moveTo>
                <a:lnTo>
                  <a:pt x="1" y="2763"/>
                </a:lnTo>
                <a:lnTo>
                  <a:pt x="6739" y="2763"/>
                </a:lnTo>
                <a:lnTo>
                  <a:pt x="6739"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4"/>
          <p:cNvSpPr/>
          <p:nvPr/>
        </p:nvSpPr>
        <p:spPr>
          <a:xfrm>
            <a:off x="0" y="2679300"/>
            <a:ext cx="1485912" cy="355450"/>
          </a:xfrm>
          <a:custGeom>
            <a:avLst/>
            <a:gdLst/>
            <a:ahLst/>
            <a:cxnLst/>
            <a:rect l="l" t="t" r="r" b="b"/>
            <a:pathLst>
              <a:path w="15325" h="2764" extrusionOk="0">
                <a:moveTo>
                  <a:pt x="1" y="1"/>
                </a:moveTo>
                <a:lnTo>
                  <a:pt x="1" y="2763"/>
                </a:lnTo>
                <a:lnTo>
                  <a:pt x="15324" y="2763"/>
                </a:lnTo>
                <a:lnTo>
                  <a:pt x="15324" y="1"/>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4"/>
          <p:cNvSpPr/>
          <p:nvPr/>
        </p:nvSpPr>
        <p:spPr>
          <a:xfrm>
            <a:off x="896262" y="3268778"/>
            <a:ext cx="370618" cy="355443"/>
          </a:xfrm>
          <a:custGeom>
            <a:avLst/>
            <a:gdLst/>
            <a:ahLst/>
            <a:cxnLst/>
            <a:rect l="l" t="t" r="r" b="b"/>
            <a:pathLst>
              <a:path w="2882" h="2764" extrusionOk="0">
                <a:moveTo>
                  <a:pt x="0" y="1"/>
                </a:moveTo>
                <a:lnTo>
                  <a:pt x="0" y="2763"/>
                </a:lnTo>
                <a:lnTo>
                  <a:pt x="2881" y="2763"/>
                </a:lnTo>
                <a:lnTo>
                  <a:pt x="288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4"/>
          <p:cNvSpPr/>
          <p:nvPr/>
        </p:nvSpPr>
        <p:spPr>
          <a:xfrm>
            <a:off x="0" y="1500456"/>
            <a:ext cx="1104138" cy="356858"/>
          </a:xfrm>
          <a:custGeom>
            <a:avLst/>
            <a:gdLst/>
            <a:ahLst/>
            <a:cxnLst/>
            <a:rect l="l" t="t" r="r" b="b"/>
            <a:pathLst>
              <a:path w="8586" h="2775" extrusionOk="0">
                <a:moveTo>
                  <a:pt x="1" y="0"/>
                </a:moveTo>
                <a:lnTo>
                  <a:pt x="1" y="2774"/>
                </a:lnTo>
                <a:lnTo>
                  <a:pt x="8585" y="2774"/>
                </a:lnTo>
                <a:lnTo>
                  <a:pt x="858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4"/>
          <p:cNvSpPr/>
          <p:nvPr/>
        </p:nvSpPr>
        <p:spPr>
          <a:xfrm>
            <a:off x="359324" y="912525"/>
            <a:ext cx="1228595" cy="355301"/>
          </a:xfrm>
          <a:custGeom>
            <a:avLst/>
            <a:gdLst/>
            <a:ahLst/>
            <a:cxnLst/>
            <a:rect l="l" t="t" r="r" b="b"/>
            <a:pathLst>
              <a:path w="12348" h="2763" extrusionOk="0">
                <a:moveTo>
                  <a:pt x="1" y="0"/>
                </a:moveTo>
                <a:lnTo>
                  <a:pt x="1" y="2762"/>
                </a:lnTo>
                <a:lnTo>
                  <a:pt x="12348" y="2762"/>
                </a:lnTo>
                <a:lnTo>
                  <a:pt x="1234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4"/>
          <p:cNvSpPr/>
          <p:nvPr/>
        </p:nvSpPr>
        <p:spPr>
          <a:xfrm>
            <a:off x="5395565" y="323033"/>
            <a:ext cx="2171240" cy="355315"/>
          </a:xfrm>
          <a:custGeom>
            <a:avLst/>
            <a:gdLst/>
            <a:ahLst/>
            <a:cxnLst/>
            <a:rect l="l" t="t" r="r" b="b"/>
            <a:pathLst>
              <a:path w="16884" h="2763" extrusionOk="0">
                <a:moveTo>
                  <a:pt x="1" y="0"/>
                </a:moveTo>
                <a:lnTo>
                  <a:pt x="1" y="2762"/>
                </a:lnTo>
                <a:lnTo>
                  <a:pt x="16884" y="2762"/>
                </a:lnTo>
                <a:lnTo>
                  <a:pt x="1688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4"/>
          <p:cNvSpPr/>
          <p:nvPr/>
        </p:nvSpPr>
        <p:spPr>
          <a:xfrm>
            <a:off x="5729396" y="3858262"/>
            <a:ext cx="1600139" cy="355315"/>
          </a:xfrm>
          <a:custGeom>
            <a:avLst/>
            <a:gdLst/>
            <a:ahLst/>
            <a:cxnLst/>
            <a:rect l="l" t="t" r="r" b="b"/>
            <a:pathLst>
              <a:path w="12443" h="2763" extrusionOk="0">
                <a:moveTo>
                  <a:pt x="0" y="1"/>
                </a:moveTo>
                <a:lnTo>
                  <a:pt x="0" y="2763"/>
                </a:lnTo>
                <a:lnTo>
                  <a:pt x="12442" y="2763"/>
                </a:lnTo>
                <a:lnTo>
                  <a:pt x="1244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4"/>
          <p:cNvSpPr/>
          <p:nvPr/>
        </p:nvSpPr>
        <p:spPr>
          <a:xfrm>
            <a:off x="1577072" y="4446200"/>
            <a:ext cx="3118770" cy="356851"/>
          </a:xfrm>
          <a:custGeom>
            <a:avLst/>
            <a:gdLst/>
            <a:ahLst/>
            <a:cxnLst/>
            <a:rect l="l" t="t" r="r" b="b"/>
            <a:pathLst>
              <a:path w="16884" h="2775" extrusionOk="0">
                <a:moveTo>
                  <a:pt x="0" y="1"/>
                </a:moveTo>
                <a:lnTo>
                  <a:pt x="0" y="2775"/>
                </a:lnTo>
                <a:lnTo>
                  <a:pt x="16883" y="2775"/>
                </a:lnTo>
                <a:lnTo>
                  <a:pt x="1688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4"/>
          <p:cNvSpPr txBox="1">
            <a:spLocks noGrp="1"/>
          </p:cNvSpPr>
          <p:nvPr>
            <p:ph type="title"/>
          </p:nvPr>
        </p:nvSpPr>
        <p:spPr>
          <a:xfrm>
            <a:off x="454800" y="2714625"/>
            <a:ext cx="8425200" cy="447900"/>
          </a:xfrm>
          <a:prstGeom prst="rect">
            <a:avLst/>
          </a:prstGeom>
        </p:spPr>
        <p:txBody>
          <a:bodyPr spcFirstLastPara="1" wrap="square" lIns="91425" tIns="0" rIns="91425" bIns="0"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87" name="Google Shape;87;p4"/>
          <p:cNvSpPr txBox="1">
            <a:spLocks noGrp="1"/>
          </p:cNvSpPr>
          <p:nvPr>
            <p:ph type="title" idx="2" hasCustomPrompt="1"/>
          </p:nvPr>
        </p:nvSpPr>
        <p:spPr>
          <a:xfrm>
            <a:off x="454800" y="2150850"/>
            <a:ext cx="8425200" cy="489600"/>
          </a:xfrm>
          <a:prstGeom prst="rect">
            <a:avLst/>
          </a:prstGeom>
        </p:spPr>
        <p:txBody>
          <a:bodyPr spcFirstLastPara="1" wrap="square" lIns="91425" tIns="0" rIns="91425" bIns="0" anchor="b" anchorCtr="0">
            <a:noAutofit/>
          </a:bodyPr>
          <a:lstStyle>
            <a:lvl1pPr lvl="0" algn="ctr" rtl="0">
              <a:spcBef>
                <a:spcPts val="0"/>
              </a:spcBef>
              <a:spcAft>
                <a:spcPts val="0"/>
              </a:spcAft>
              <a:buClr>
                <a:schemeClr val="dk2"/>
              </a:buClr>
              <a:buSzPts val="8000"/>
              <a:buNone/>
              <a:defRPr sz="8000">
                <a:solidFill>
                  <a:schemeClr val="dk2"/>
                </a:solidFill>
              </a:defRPr>
            </a:lvl1pPr>
            <a:lvl2pPr lvl="1" algn="ctr" rtl="0">
              <a:spcBef>
                <a:spcPts val="0"/>
              </a:spcBef>
              <a:spcAft>
                <a:spcPts val="0"/>
              </a:spcAft>
              <a:buSzPts val="12500"/>
              <a:buFont typeface="Overpass Mono"/>
              <a:buNone/>
              <a:defRPr sz="12500" b="1">
                <a:latin typeface="Overpass Mono"/>
                <a:ea typeface="Overpass Mono"/>
                <a:cs typeface="Overpass Mono"/>
                <a:sym typeface="Overpass Mono"/>
              </a:defRPr>
            </a:lvl2pPr>
            <a:lvl3pPr lvl="2" algn="ctr" rtl="0">
              <a:spcBef>
                <a:spcPts val="0"/>
              </a:spcBef>
              <a:spcAft>
                <a:spcPts val="0"/>
              </a:spcAft>
              <a:buSzPts val="12500"/>
              <a:buFont typeface="Overpass Mono"/>
              <a:buNone/>
              <a:defRPr sz="12500" b="1">
                <a:latin typeface="Overpass Mono"/>
                <a:ea typeface="Overpass Mono"/>
                <a:cs typeface="Overpass Mono"/>
                <a:sym typeface="Overpass Mono"/>
              </a:defRPr>
            </a:lvl3pPr>
            <a:lvl4pPr lvl="3" algn="ctr" rtl="0">
              <a:spcBef>
                <a:spcPts val="0"/>
              </a:spcBef>
              <a:spcAft>
                <a:spcPts val="0"/>
              </a:spcAft>
              <a:buSzPts val="12500"/>
              <a:buFont typeface="Overpass Mono"/>
              <a:buNone/>
              <a:defRPr sz="12500" b="1">
                <a:latin typeface="Overpass Mono"/>
                <a:ea typeface="Overpass Mono"/>
                <a:cs typeface="Overpass Mono"/>
                <a:sym typeface="Overpass Mono"/>
              </a:defRPr>
            </a:lvl4pPr>
            <a:lvl5pPr lvl="4" algn="ctr" rtl="0">
              <a:spcBef>
                <a:spcPts val="0"/>
              </a:spcBef>
              <a:spcAft>
                <a:spcPts val="0"/>
              </a:spcAft>
              <a:buSzPts val="12500"/>
              <a:buFont typeface="Overpass Mono"/>
              <a:buNone/>
              <a:defRPr sz="12500" b="1">
                <a:latin typeface="Overpass Mono"/>
                <a:ea typeface="Overpass Mono"/>
                <a:cs typeface="Overpass Mono"/>
                <a:sym typeface="Overpass Mono"/>
              </a:defRPr>
            </a:lvl5pPr>
            <a:lvl6pPr lvl="5" algn="ctr" rtl="0">
              <a:spcBef>
                <a:spcPts val="0"/>
              </a:spcBef>
              <a:spcAft>
                <a:spcPts val="0"/>
              </a:spcAft>
              <a:buSzPts val="12500"/>
              <a:buFont typeface="Overpass Mono"/>
              <a:buNone/>
              <a:defRPr sz="12500" b="1">
                <a:latin typeface="Overpass Mono"/>
                <a:ea typeface="Overpass Mono"/>
                <a:cs typeface="Overpass Mono"/>
                <a:sym typeface="Overpass Mono"/>
              </a:defRPr>
            </a:lvl6pPr>
            <a:lvl7pPr lvl="6" algn="ctr" rtl="0">
              <a:spcBef>
                <a:spcPts val="0"/>
              </a:spcBef>
              <a:spcAft>
                <a:spcPts val="0"/>
              </a:spcAft>
              <a:buSzPts val="12500"/>
              <a:buFont typeface="Overpass Mono"/>
              <a:buNone/>
              <a:defRPr sz="12500" b="1">
                <a:latin typeface="Overpass Mono"/>
                <a:ea typeface="Overpass Mono"/>
                <a:cs typeface="Overpass Mono"/>
                <a:sym typeface="Overpass Mono"/>
              </a:defRPr>
            </a:lvl7pPr>
            <a:lvl8pPr lvl="7" algn="ctr" rtl="0">
              <a:spcBef>
                <a:spcPts val="0"/>
              </a:spcBef>
              <a:spcAft>
                <a:spcPts val="0"/>
              </a:spcAft>
              <a:buSzPts val="12500"/>
              <a:buFont typeface="Overpass Mono"/>
              <a:buNone/>
              <a:defRPr sz="12500" b="1">
                <a:latin typeface="Overpass Mono"/>
                <a:ea typeface="Overpass Mono"/>
                <a:cs typeface="Overpass Mono"/>
                <a:sym typeface="Overpass Mono"/>
              </a:defRPr>
            </a:lvl8pPr>
            <a:lvl9pPr lvl="8" algn="ctr" rtl="0">
              <a:spcBef>
                <a:spcPts val="0"/>
              </a:spcBef>
              <a:spcAft>
                <a:spcPts val="0"/>
              </a:spcAft>
              <a:buSzPts val="12500"/>
              <a:buFont typeface="Overpass Mono"/>
              <a:buNone/>
              <a:defRPr sz="12500" b="1">
                <a:latin typeface="Overpass Mono"/>
                <a:ea typeface="Overpass Mono"/>
                <a:cs typeface="Overpass Mono"/>
                <a:sym typeface="Overpass Mono"/>
              </a:defRPr>
            </a:lvl9pPr>
          </a:lstStyle>
          <a:p>
            <a:r>
              <a:t>xx%</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8"/>
        <p:cNvGrpSpPr/>
        <p:nvPr/>
      </p:nvGrpSpPr>
      <p:grpSpPr>
        <a:xfrm>
          <a:off x="0" y="0"/>
          <a:ext cx="0" cy="0"/>
          <a:chOff x="0" y="0"/>
          <a:chExt cx="0" cy="0"/>
        </a:xfrm>
      </p:grpSpPr>
      <p:sp>
        <p:nvSpPr>
          <p:cNvPr id="89" name="Google Shape;89;p5"/>
          <p:cNvSpPr/>
          <p:nvPr/>
        </p:nvSpPr>
        <p:spPr>
          <a:xfrm>
            <a:off x="0" y="1515825"/>
            <a:ext cx="2943127" cy="241405"/>
          </a:xfrm>
          <a:custGeom>
            <a:avLst/>
            <a:gdLst/>
            <a:ahLst/>
            <a:cxnLst/>
            <a:rect l="l" t="t" r="r" b="b"/>
            <a:pathLst>
              <a:path w="146079" h="5859" extrusionOk="0">
                <a:moveTo>
                  <a:pt x="1" y="1"/>
                </a:moveTo>
                <a:lnTo>
                  <a:pt x="1" y="5858"/>
                </a:lnTo>
                <a:lnTo>
                  <a:pt x="146079" y="5858"/>
                </a:lnTo>
                <a:lnTo>
                  <a:pt x="1460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5"/>
          <p:cNvSpPr txBox="1">
            <a:spLocks noGrp="1"/>
          </p:cNvSpPr>
          <p:nvPr>
            <p:ph type="body" idx="1"/>
          </p:nvPr>
        </p:nvSpPr>
        <p:spPr>
          <a:xfrm>
            <a:off x="609499" y="1973025"/>
            <a:ext cx="3512700" cy="2130900"/>
          </a:xfrm>
          <a:prstGeom prst="rect">
            <a:avLst/>
          </a:prstGeom>
        </p:spPr>
        <p:txBody>
          <a:bodyPr spcFirstLastPara="1" wrap="square" lIns="91425" tIns="91425" rIns="91425" bIns="91425" anchor="t" anchorCtr="0">
            <a:noAutofit/>
          </a:bodyPr>
          <a:lstStyle>
            <a:lvl1pPr marL="457200" lvl="0" indent="-330200" rtl="0">
              <a:lnSpc>
                <a:spcPct val="100000"/>
              </a:lnSpc>
              <a:spcBef>
                <a:spcPts val="0"/>
              </a:spcBef>
              <a:spcAft>
                <a:spcPts val="0"/>
              </a:spcAft>
              <a:buSzPts val="1600"/>
              <a:buFont typeface="Raleway SemiBold"/>
              <a:buChar char="●"/>
              <a:defRPr sz="1600"/>
            </a:lvl1pPr>
            <a:lvl2pPr marL="914400" lvl="1" indent="-330200" rtl="0">
              <a:spcBef>
                <a:spcPts val="0"/>
              </a:spcBef>
              <a:spcAft>
                <a:spcPts val="0"/>
              </a:spcAft>
              <a:buSzPts val="1600"/>
              <a:buFont typeface="Nunito Light"/>
              <a:buChar char="○"/>
              <a:defRPr sz="1600"/>
            </a:lvl2pPr>
            <a:lvl3pPr marL="1371600" lvl="2" indent="-330200" rtl="0">
              <a:spcBef>
                <a:spcPts val="1600"/>
              </a:spcBef>
              <a:spcAft>
                <a:spcPts val="0"/>
              </a:spcAft>
              <a:buSzPts val="1600"/>
              <a:buFont typeface="Nunito Light"/>
              <a:buChar char="■"/>
              <a:defRPr sz="1600"/>
            </a:lvl3pPr>
            <a:lvl4pPr marL="1828800" lvl="3" indent="-330200" rtl="0">
              <a:spcBef>
                <a:spcPts val="1600"/>
              </a:spcBef>
              <a:spcAft>
                <a:spcPts val="0"/>
              </a:spcAft>
              <a:buSzPts val="1600"/>
              <a:buFont typeface="Nunito Light"/>
              <a:buChar char="●"/>
              <a:defRPr sz="1600"/>
            </a:lvl4pPr>
            <a:lvl5pPr marL="2286000" lvl="4" indent="-330200" rtl="0">
              <a:spcBef>
                <a:spcPts val="1600"/>
              </a:spcBef>
              <a:spcAft>
                <a:spcPts val="0"/>
              </a:spcAft>
              <a:buSzPts val="1600"/>
              <a:buFont typeface="Nunito Light"/>
              <a:buChar char="○"/>
              <a:defRPr sz="1600"/>
            </a:lvl5pPr>
            <a:lvl6pPr marL="2743200" lvl="5" indent="-330200" rtl="0">
              <a:spcBef>
                <a:spcPts val="1600"/>
              </a:spcBef>
              <a:spcAft>
                <a:spcPts val="0"/>
              </a:spcAft>
              <a:buSzPts val="1600"/>
              <a:buFont typeface="Nunito Light"/>
              <a:buChar char="■"/>
              <a:defRPr sz="1600"/>
            </a:lvl6pPr>
            <a:lvl7pPr marL="3200400" lvl="6" indent="-330200" rtl="0">
              <a:spcBef>
                <a:spcPts val="1600"/>
              </a:spcBef>
              <a:spcAft>
                <a:spcPts val="0"/>
              </a:spcAft>
              <a:buSzPts val="1600"/>
              <a:buFont typeface="Nunito Light"/>
              <a:buChar char="●"/>
              <a:defRPr sz="1600"/>
            </a:lvl7pPr>
            <a:lvl8pPr marL="3657600" lvl="7" indent="-330200" rtl="0">
              <a:spcBef>
                <a:spcPts val="1600"/>
              </a:spcBef>
              <a:spcAft>
                <a:spcPts val="0"/>
              </a:spcAft>
              <a:buSzPts val="1600"/>
              <a:buFont typeface="Nunito Light"/>
              <a:buChar char="○"/>
              <a:defRPr sz="1600"/>
            </a:lvl8pPr>
            <a:lvl9pPr marL="4114800" lvl="8" indent="-330200" rtl="0">
              <a:spcBef>
                <a:spcPts val="1600"/>
              </a:spcBef>
              <a:spcAft>
                <a:spcPts val="1600"/>
              </a:spcAft>
              <a:buSzPts val="1600"/>
              <a:buFont typeface="Nunito Light"/>
              <a:buChar char="■"/>
              <a:defRPr sz="1600"/>
            </a:lvl9pPr>
          </a:lstStyle>
          <a:p>
            <a:endParaRPr/>
          </a:p>
        </p:txBody>
      </p:sp>
      <p:sp>
        <p:nvSpPr>
          <p:cNvPr id="91" name="Google Shape;91;p5"/>
          <p:cNvSpPr txBox="1">
            <a:spLocks noGrp="1"/>
          </p:cNvSpPr>
          <p:nvPr>
            <p:ph type="title"/>
          </p:nvPr>
        </p:nvSpPr>
        <p:spPr>
          <a:xfrm>
            <a:off x="560825" y="1168325"/>
            <a:ext cx="3561300" cy="669000"/>
          </a:xfrm>
          <a:prstGeom prst="rect">
            <a:avLst/>
          </a:prstGeom>
        </p:spPr>
        <p:txBody>
          <a:bodyPr spcFirstLastPara="1" wrap="square" lIns="91425" tIns="91425" rIns="91425" bIns="91425" anchor="t" anchorCtr="0">
            <a:noAutofit/>
          </a:bodyPr>
          <a:lstStyle>
            <a:lvl1pPr lvl="0" rtl="0">
              <a:spcBef>
                <a:spcPts val="0"/>
              </a:spcBef>
              <a:spcAft>
                <a:spcPts val="0"/>
              </a:spcAft>
              <a:buNone/>
              <a:defRPr sz="3000">
                <a:solidFill>
                  <a:schemeClr val="dk2"/>
                </a:solidFill>
              </a:defRPr>
            </a:lvl1pPr>
            <a:lvl2pPr lvl="1" rtl="0">
              <a:spcBef>
                <a:spcPts val="0"/>
              </a:spcBef>
              <a:spcAft>
                <a:spcPts val="0"/>
              </a:spcAft>
              <a:buNone/>
              <a:defRPr sz="3000"/>
            </a:lvl2pPr>
            <a:lvl3pPr lvl="2" rtl="0">
              <a:spcBef>
                <a:spcPts val="0"/>
              </a:spcBef>
              <a:spcAft>
                <a:spcPts val="0"/>
              </a:spcAft>
              <a:buNone/>
              <a:defRPr sz="3000"/>
            </a:lvl3pPr>
            <a:lvl4pPr lvl="3" rtl="0">
              <a:spcBef>
                <a:spcPts val="0"/>
              </a:spcBef>
              <a:spcAft>
                <a:spcPts val="0"/>
              </a:spcAft>
              <a:buNone/>
              <a:defRPr sz="3000"/>
            </a:lvl4pPr>
            <a:lvl5pPr lvl="4" rtl="0">
              <a:spcBef>
                <a:spcPts val="0"/>
              </a:spcBef>
              <a:spcAft>
                <a:spcPts val="0"/>
              </a:spcAft>
              <a:buNone/>
              <a:defRPr sz="3000"/>
            </a:lvl5pPr>
            <a:lvl6pPr lvl="5" rtl="0">
              <a:spcBef>
                <a:spcPts val="0"/>
              </a:spcBef>
              <a:spcAft>
                <a:spcPts val="0"/>
              </a:spcAft>
              <a:buNone/>
              <a:defRPr sz="3000"/>
            </a:lvl6pPr>
            <a:lvl7pPr lvl="6" rtl="0">
              <a:spcBef>
                <a:spcPts val="0"/>
              </a:spcBef>
              <a:spcAft>
                <a:spcPts val="0"/>
              </a:spcAft>
              <a:buNone/>
              <a:defRPr sz="3000"/>
            </a:lvl7pPr>
            <a:lvl8pPr lvl="7" rtl="0">
              <a:spcBef>
                <a:spcPts val="0"/>
              </a:spcBef>
              <a:spcAft>
                <a:spcPts val="0"/>
              </a:spcAft>
              <a:buNone/>
              <a:defRPr sz="3000"/>
            </a:lvl8pPr>
            <a:lvl9pPr lvl="8" rtl="0">
              <a:spcBef>
                <a:spcPts val="0"/>
              </a:spcBef>
              <a:spcAft>
                <a:spcPts val="0"/>
              </a:spcAft>
              <a:buNone/>
              <a:defRPr sz="30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9"/>
        <p:cNvGrpSpPr/>
        <p:nvPr/>
      </p:nvGrpSpPr>
      <p:grpSpPr>
        <a:xfrm>
          <a:off x="0" y="0"/>
          <a:ext cx="0" cy="0"/>
          <a:chOff x="0" y="0"/>
          <a:chExt cx="0" cy="0"/>
        </a:xfrm>
      </p:grpSpPr>
      <p:sp>
        <p:nvSpPr>
          <p:cNvPr id="100" name="Google Shape;100;p7"/>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3000">
                <a:solidFill>
                  <a:schemeClr val="dk2"/>
                </a:solidFill>
              </a:defRPr>
            </a:lvl1pPr>
            <a:lvl2pPr lvl="1" algn="ctr" rtl="0">
              <a:spcBef>
                <a:spcPts val="0"/>
              </a:spcBef>
              <a:spcAft>
                <a:spcPts val="0"/>
              </a:spcAft>
              <a:buNone/>
              <a:defRPr sz="3000"/>
            </a:lvl2pPr>
            <a:lvl3pPr lvl="2" algn="ctr" rtl="0">
              <a:spcBef>
                <a:spcPts val="0"/>
              </a:spcBef>
              <a:spcAft>
                <a:spcPts val="0"/>
              </a:spcAft>
              <a:buNone/>
              <a:defRPr sz="3000"/>
            </a:lvl3pPr>
            <a:lvl4pPr lvl="3" algn="ctr" rtl="0">
              <a:spcBef>
                <a:spcPts val="0"/>
              </a:spcBef>
              <a:spcAft>
                <a:spcPts val="0"/>
              </a:spcAft>
              <a:buNone/>
              <a:defRPr sz="3000"/>
            </a:lvl4pPr>
            <a:lvl5pPr lvl="4" algn="ctr" rtl="0">
              <a:spcBef>
                <a:spcPts val="0"/>
              </a:spcBef>
              <a:spcAft>
                <a:spcPts val="0"/>
              </a:spcAft>
              <a:buNone/>
              <a:defRPr sz="3000"/>
            </a:lvl5pPr>
            <a:lvl6pPr lvl="5" algn="ctr" rtl="0">
              <a:spcBef>
                <a:spcPts val="0"/>
              </a:spcBef>
              <a:spcAft>
                <a:spcPts val="0"/>
              </a:spcAft>
              <a:buNone/>
              <a:defRPr sz="3000"/>
            </a:lvl6pPr>
            <a:lvl7pPr lvl="6" algn="ctr" rtl="0">
              <a:spcBef>
                <a:spcPts val="0"/>
              </a:spcBef>
              <a:spcAft>
                <a:spcPts val="0"/>
              </a:spcAft>
              <a:buNone/>
              <a:defRPr sz="3000"/>
            </a:lvl7pPr>
            <a:lvl8pPr lvl="7" algn="ctr" rtl="0">
              <a:spcBef>
                <a:spcPts val="0"/>
              </a:spcBef>
              <a:spcAft>
                <a:spcPts val="0"/>
              </a:spcAft>
              <a:buNone/>
              <a:defRPr sz="3000"/>
            </a:lvl8pPr>
            <a:lvl9pPr lvl="8" algn="ctr" rtl="0">
              <a:spcBef>
                <a:spcPts val="0"/>
              </a:spcBef>
              <a:spcAft>
                <a:spcPts val="0"/>
              </a:spcAft>
              <a:buNone/>
              <a:defRPr sz="30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Idea principal">
  <p:cSld name="MAIN_POINT_1">
    <p:bg>
      <p:bgPr>
        <a:solidFill>
          <a:schemeClr val="dk1"/>
        </a:solidFill>
        <a:effectLst/>
      </p:bgPr>
    </p:bg>
    <p:spTree>
      <p:nvGrpSpPr>
        <p:cNvPr id="1" name="Shape 106"/>
        <p:cNvGrpSpPr/>
        <p:nvPr/>
      </p:nvGrpSpPr>
      <p:grpSpPr>
        <a:xfrm>
          <a:off x="0" y="0"/>
          <a:ext cx="0" cy="0"/>
          <a:chOff x="0" y="0"/>
          <a:chExt cx="0" cy="0"/>
        </a:xfrm>
      </p:grpSpPr>
      <p:sp>
        <p:nvSpPr>
          <p:cNvPr id="107" name="Google Shape;107;p9"/>
          <p:cNvSpPr/>
          <p:nvPr/>
        </p:nvSpPr>
        <p:spPr>
          <a:xfrm flipH="1">
            <a:off x="27" y="323033"/>
            <a:ext cx="1183740" cy="355315"/>
          </a:xfrm>
          <a:custGeom>
            <a:avLst/>
            <a:gdLst/>
            <a:ahLst/>
            <a:cxnLst/>
            <a:rect l="l" t="t" r="r" b="b"/>
            <a:pathLst>
              <a:path w="9205" h="2763" extrusionOk="0">
                <a:moveTo>
                  <a:pt x="1" y="0"/>
                </a:moveTo>
                <a:lnTo>
                  <a:pt x="1" y="2762"/>
                </a:lnTo>
                <a:lnTo>
                  <a:pt x="9204" y="2762"/>
                </a:lnTo>
                <a:lnTo>
                  <a:pt x="9204"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9"/>
          <p:cNvSpPr/>
          <p:nvPr/>
        </p:nvSpPr>
        <p:spPr>
          <a:xfrm flipH="1">
            <a:off x="3" y="912525"/>
            <a:ext cx="3076570" cy="355301"/>
          </a:xfrm>
          <a:custGeom>
            <a:avLst/>
            <a:gdLst/>
            <a:ahLst/>
            <a:cxnLst/>
            <a:rect l="l" t="t" r="r" b="b"/>
            <a:pathLst>
              <a:path w="15325" h="2763" extrusionOk="0">
                <a:moveTo>
                  <a:pt x="1" y="0"/>
                </a:moveTo>
                <a:lnTo>
                  <a:pt x="1" y="2762"/>
                </a:lnTo>
                <a:lnTo>
                  <a:pt x="15324" y="2762"/>
                </a:lnTo>
                <a:lnTo>
                  <a:pt x="15324" y="0"/>
                </a:lnTo>
                <a:close/>
              </a:path>
            </a:pathLst>
          </a:custGeom>
          <a:solidFill>
            <a:srgbClr val="FFFFFF">
              <a:alpha val="1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9"/>
          <p:cNvSpPr/>
          <p:nvPr/>
        </p:nvSpPr>
        <p:spPr>
          <a:xfrm flipH="1">
            <a:off x="-4" y="2089950"/>
            <a:ext cx="1766704" cy="356851"/>
          </a:xfrm>
          <a:custGeom>
            <a:avLst/>
            <a:gdLst/>
            <a:ahLst/>
            <a:cxnLst/>
            <a:rect l="l" t="t" r="r" b="b"/>
            <a:pathLst>
              <a:path w="15325" h="2775" extrusionOk="0">
                <a:moveTo>
                  <a:pt x="1" y="0"/>
                </a:moveTo>
                <a:lnTo>
                  <a:pt x="1" y="2774"/>
                </a:lnTo>
                <a:lnTo>
                  <a:pt x="15324" y="2774"/>
                </a:lnTo>
                <a:lnTo>
                  <a:pt x="15324" y="0"/>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9"/>
          <p:cNvSpPr/>
          <p:nvPr/>
        </p:nvSpPr>
        <p:spPr>
          <a:xfrm flipH="1">
            <a:off x="6715125" y="2089950"/>
            <a:ext cx="2071751" cy="356851"/>
          </a:xfrm>
          <a:custGeom>
            <a:avLst/>
            <a:gdLst/>
            <a:ahLst/>
            <a:cxnLst/>
            <a:rect l="l" t="t" r="r" b="b"/>
            <a:pathLst>
              <a:path w="4300" h="2775" extrusionOk="0">
                <a:moveTo>
                  <a:pt x="1" y="0"/>
                </a:moveTo>
                <a:lnTo>
                  <a:pt x="1" y="2774"/>
                </a:lnTo>
                <a:lnTo>
                  <a:pt x="4299" y="2774"/>
                </a:lnTo>
                <a:lnTo>
                  <a:pt x="4299" y="0"/>
                </a:lnTo>
                <a:close/>
              </a:path>
            </a:pathLst>
          </a:custGeom>
          <a:solidFill>
            <a:srgbClr val="FFFFFF">
              <a:alpha val="1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9"/>
          <p:cNvSpPr/>
          <p:nvPr/>
        </p:nvSpPr>
        <p:spPr>
          <a:xfrm flipH="1">
            <a:off x="1229469" y="1500450"/>
            <a:ext cx="1104154" cy="356872"/>
          </a:xfrm>
          <a:custGeom>
            <a:avLst/>
            <a:gdLst/>
            <a:ahLst/>
            <a:cxnLst/>
            <a:rect l="l" t="t" r="r" b="b"/>
            <a:pathLst>
              <a:path w="18027" h="2775" extrusionOk="0">
                <a:moveTo>
                  <a:pt x="0" y="0"/>
                </a:moveTo>
                <a:lnTo>
                  <a:pt x="0" y="2774"/>
                </a:lnTo>
                <a:lnTo>
                  <a:pt x="18026" y="2774"/>
                </a:lnTo>
                <a:lnTo>
                  <a:pt x="18026"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9"/>
          <p:cNvSpPr/>
          <p:nvPr/>
        </p:nvSpPr>
        <p:spPr>
          <a:xfrm flipH="1">
            <a:off x="66" y="2679300"/>
            <a:ext cx="2247805" cy="355450"/>
          </a:xfrm>
          <a:custGeom>
            <a:avLst/>
            <a:gdLst/>
            <a:ahLst/>
            <a:cxnLst/>
            <a:rect l="l" t="t" r="r" b="b"/>
            <a:pathLst>
              <a:path w="12872" h="2764" extrusionOk="0">
                <a:moveTo>
                  <a:pt x="1" y="1"/>
                </a:moveTo>
                <a:lnTo>
                  <a:pt x="1" y="2763"/>
                </a:lnTo>
                <a:lnTo>
                  <a:pt x="12871" y="2763"/>
                </a:lnTo>
                <a:lnTo>
                  <a:pt x="12871"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9"/>
          <p:cNvSpPr/>
          <p:nvPr/>
        </p:nvSpPr>
        <p:spPr>
          <a:xfrm flipH="1">
            <a:off x="23" y="1500450"/>
            <a:ext cx="1038298" cy="356872"/>
          </a:xfrm>
          <a:custGeom>
            <a:avLst/>
            <a:gdLst/>
            <a:ahLst/>
            <a:cxnLst/>
            <a:rect l="l" t="t" r="r" b="b"/>
            <a:pathLst>
              <a:path w="2882" h="2775" extrusionOk="0">
                <a:moveTo>
                  <a:pt x="1" y="0"/>
                </a:moveTo>
                <a:lnTo>
                  <a:pt x="1" y="2774"/>
                </a:lnTo>
                <a:lnTo>
                  <a:pt x="2882" y="2774"/>
                </a:lnTo>
                <a:lnTo>
                  <a:pt x="288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9"/>
          <p:cNvSpPr/>
          <p:nvPr/>
        </p:nvSpPr>
        <p:spPr>
          <a:xfrm flipH="1">
            <a:off x="29" y="3268778"/>
            <a:ext cx="1104138" cy="355443"/>
          </a:xfrm>
          <a:custGeom>
            <a:avLst/>
            <a:gdLst/>
            <a:ahLst/>
            <a:cxnLst/>
            <a:rect l="l" t="t" r="r" b="b"/>
            <a:pathLst>
              <a:path w="8586" h="2764" extrusionOk="0">
                <a:moveTo>
                  <a:pt x="1" y="1"/>
                </a:moveTo>
                <a:lnTo>
                  <a:pt x="1" y="2763"/>
                </a:lnTo>
                <a:lnTo>
                  <a:pt x="8585" y="2763"/>
                </a:lnTo>
                <a:lnTo>
                  <a:pt x="8585" y="1"/>
                </a:lnTo>
                <a:close/>
              </a:path>
            </a:pathLst>
          </a:custGeom>
          <a:solidFill>
            <a:srgbClr val="FFFFFF">
              <a:alpha val="1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9"/>
          <p:cNvSpPr/>
          <p:nvPr/>
        </p:nvSpPr>
        <p:spPr>
          <a:xfrm flipH="1">
            <a:off x="1299941" y="3268775"/>
            <a:ext cx="490759" cy="355450"/>
          </a:xfrm>
          <a:custGeom>
            <a:avLst/>
            <a:gdLst/>
            <a:ahLst/>
            <a:cxnLst/>
            <a:rect l="l" t="t" r="r" b="b"/>
            <a:pathLst>
              <a:path w="18396" h="2764" extrusionOk="0">
                <a:moveTo>
                  <a:pt x="1" y="1"/>
                </a:moveTo>
                <a:lnTo>
                  <a:pt x="1" y="2763"/>
                </a:lnTo>
                <a:lnTo>
                  <a:pt x="18396" y="2763"/>
                </a:lnTo>
                <a:lnTo>
                  <a:pt x="18396"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9"/>
          <p:cNvSpPr/>
          <p:nvPr/>
        </p:nvSpPr>
        <p:spPr>
          <a:xfrm flipH="1">
            <a:off x="13" y="3858250"/>
            <a:ext cx="1457311" cy="355322"/>
          </a:xfrm>
          <a:custGeom>
            <a:avLst/>
            <a:gdLst/>
            <a:ahLst/>
            <a:cxnLst/>
            <a:rect l="l" t="t" r="r" b="b"/>
            <a:pathLst>
              <a:path w="12348" h="2763" extrusionOk="0">
                <a:moveTo>
                  <a:pt x="0" y="1"/>
                </a:moveTo>
                <a:lnTo>
                  <a:pt x="0" y="2763"/>
                </a:lnTo>
                <a:lnTo>
                  <a:pt x="12347" y="2763"/>
                </a:lnTo>
                <a:lnTo>
                  <a:pt x="12347"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9"/>
          <p:cNvSpPr/>
          <p:nvPr/>
        </p:nvSpPr>
        <p:spPr>
          <a:xfrm flipH="1">
            <a:off x="7377202" y="3858250"/>
            <a:ext cx="1766704" cy="355322"/>
          </a:xfrm>
          <a:custGeom>
            <a:avLst/>
            <a:gdLst/>
            <a:ahLst/>
            <a:cxnLst/>
            <a:rect l="l" t="t" r="r" b="b"/>
            <a:pathLst>
              <a:path w="15325" h="2763" extrusionOk="0">
                <a:moveTo>
                  <a:pt x="1" y="1"/>
                </a:moveTo>
                <a:lnTo>
                  <a:pt x="1" y="2763"/>
                </a:lnTo>
                <a:lnTo>
                  <a:pt x="15324" y="2763"/>
                </a:lnTo>
                <a:lnTo>
                  <a:pt x="15324"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9"/>
          <p:cNvSpPr/>
          <p:nvPr/>
        </p:nvSpPr>
        <p:spPr>
          <a:xfrm flipH="1">
            <a:off x="7488607" y="2679300"/>
            <a:ext cx="1655292" cy="355450"/>
          </a:xfrm>
          <a:custGeom>
            <a:avLst/>
            <a:gdLst/>
            <a:ahLst/>
            <a:cxnLst/>
            <a:rect l="l" t="t" r="r" b="b"/>
            <a:pathLst>
              <a:path w="15325" h="2764" extrusionOk="0">
                <a:moveTo>
                  <a:pt x="1" y="1"/>
                </a:moveTo>
                <a:lnTo>
                  <a:pt x="1" y="2763"/>
                </a:lnTo>
                <a:lnTo>
                  <a:pt x="15324" y="2763"/>
                </a:lnTo>
                <a:lnTo>
                  <a:pt x="15324" y="1"/>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9"/>
          <p:cNvSpPr/>
          <p:nvPr/>
        </p:nvSpPr>
        <p:spPr>
          <a:xfrm flipH="1">
            <a:off x="8105584" y="3268775"/>
            <a:ext cx="1038298" cy="355450"/>
          </a:xfrm>
          <a:custGeom>
            <a:avLst/>
            <a:gdLst/>
            <a:ahLst/>
            <a:cxnLst/>
            <a:rect l="l" t="t" r="r" b="b"/>
            <a:pathLst>
              <a:path w="2882" h="2764" extrusionOk="0">
                <a:moveTo>
                  <a:pt x="0" y="1"/>
                </a:moveTo>
                <a:lnTo>
                  <a:pt x="0" y="2763"/>
                </a:lnTo>
                <a:lnTo>
                  <a:pt x="2881" y="2763"/>
                </a:lnTo>
                <a:lnTo>
                  <a:pt x="288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9"/>
          <p:cNvSpPr/>
          <p:nvPr/>
        </p:nvSpPr>
        <p:spPr>
          <a:xfrm flipH="1">
            <a:off x="8039752" y="1500456"/>
            <a:ext cx="1104138" cy="356858"/>
          </a:xfrm>
          <a:custGeom>
            <a:avLst/>
            <a:gdLst/>
            <a:ahLst/>
            <a:cxnLst/>
            <a:rect l="l" t="t" r="r" b="b"/>
            <a:pathLst>
              <a:path w="8586" h="2775" extrusionOk="0">
                <a:moveTo>
                  <a:pt x="1" y="0"/>
                </a:moveTo>
                <a:lnTo>
                  <a:pt x="1" y="2774"/>
                </a:lnTo>
                <a:lnTo>
                  <a:pt x="8585" y="2774"/>
                </a:lnTo>
                <a:lnTo>
                  <a:pt x="8585"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9"/>
          <p:cNvSpPr/>
          <p:nvPr/>
        </p:nvSpPr>
        <p:spPr>
          <a:xfrm flipH="1">
            <a:off x="5478250" y="1500456"/>
            <a:ext cx="2365680" cy="356858"/>
          </a:xfrm>
          <a:custGeom>
            <a:avLst/>
            <a:gdLst/>
            <a:ahLst/>
            <a:cxnLst/>
            <a:rect l="l" t="t" r="r" b="b"/>
            <a:pathLst>
              <a:path w="18396" h="2775" extrusionOk="0">
                <a:moveTo>
                  <a:pt x="0" y="0"/>
                </a:moveTo>
                <a:lnTo>
                  <a:pt x="0" y="2774"/>
                </a:lnTo>
                <a:lnTo>
                  <a:pt x="18396" y="2774"/>
                </a:lnTo>
                <a:lnTo>
                  <a:pt x="18396"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9"/>
          <p:cNvSpPr/>
          <p:nvPr/>
        </p:nvSpPr>
        <p:spPr>
          <a:xfrm flipH="1">
            <a:off x="6896105" y="912525"/>
            <a:ext cx="2247799" cy="355301"/>
          </a:xfrm>
          <a:custGeom>
            <a:avLst/>
            <a:gdLst/>
            <a:ahLst/>
            <a:cxnLst/>
            <a:rect l="l" t="t" r="r" b="b"/>
            <a:pathLst>
              <a:path w="12348" h="2763" extrusionOk="0">
                <a:moveTo>
                  <a:pt x="1" y="0"/>
                </a:moveTo>
                <a:lnTo>
                  <a:pt x="1" y="2762"/>
                </a:lnTo>
                <a:lnTo>
                  <a:pt x="12348" y="2762"/>
                </a:lnTo>
                <a:lnTo>
                  <a:pt x="12348" y="0"/>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9"/>
          <p:cNvSpPr/>
          <p:nvPr/>
        </p:nvSpPr>
        <p:spPr>
          <a:xfrm flipH="1">
            <a:off x="3895732" y="323025"/>
            <a:ext cx="4819643" cy="355322"/>
          </a:xfrm>
          <a:custGeom>
            <a:avLst/>
            <a:gdLst/>
            <a:ahLst/>
            <a:cxnLst/>
            <a:rect l="l" t="t" r="r" b="b"/>
            <a:pathLst>
              <a:path w="18087" h="2763" extrusionOk="0">
                <a:moveTo>
                  <a:pt x="1" y="0"/>
                </a:moveTo>
                <a:lnTo>
                  <a:pt x="1" y="2762"/>
                </a:lnTo>
                <a:lnTo>
                  <a:pt x="18087" y="2762"/>
                </a:lnTo>
                <a:lnTo>
                  <a:pt x="18087"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9"/>
          <p:cNvSpPr/>
          <p:nvPr/>
        </p:nvSpPr>
        <p:spPr>
          <a:xfrm flipH="1">
            <a:off x="2611243" y="4446200"/>
            <a:ext cx="6532757" cy="356851"/>
          </a:xfrm>
          <a:custGeom>
            <a:avLst/>
            <a:gdLst/>
            <a:ahLst/>
            <a:cxnLst/>
            <a:rect l="l" t="t" r="r" b="b"/>
            <a:pathLst>
              <a:path w="16884" h="2775" extrusionOk="0">
                <a:moveTo>
                  <a:pt x="0" y="1"/>
                </a:moveTo>
                <a:lnTo>
                  <a:pt x="0" y="2775"/>
                </a:lnTo>
                <a:lnTo>
                  <a:pt x="16883" y="2775"/>
                </a:lnTo>
                <a:lnTo>
                  <a:pt x="16883"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9"/>
          <p:cNvSpPr/>
          <p:nvPr/>
        </p:nvSpPr>
        <p:spPr>
          <a:xfrm>
            <a:off x="2094068" y="1123143"/>
            <a:ext cx="4955589" cy="3012341"/>
          </a:xfrm>
          <a:custGeom>
            <a:avLst/>
            <a:gdLst/>
            <a:ahLst/>
            <a:cxnLst/>
            <a:rect l="l" t="t" r="r" b="b"/>
            <a:pathLst>
              <a:path w="151663" h="92191" extrusionOk="0">
                <a:moveTo>
                  <a:pt x="0" y="0"/>
                </a:moveTo>
                <a:lnTo>
                  <a:pt x="0" y="92190"/>
                </a:lnTo>
                <a:lnTo>
                  <a:pt x="151662" y="92190"/>
                </a:lnTo>
                <a:lnTo>
                  <a:pt x="15166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9"/>
          <p:cNvSpPr/>
          <p:nvPr/>
        </p:nvSpPr>
        <p:spPr>
          <a:xfrm>
            <a:off x="4277738" y="1545725"/>
            <a:ext cx="191018" cy="298421"/>
          </a:xfrm>
          <a:custGeom>
            <a:avLst/>
            <a:gdLst/>
            <a:ahLst/>
            <a:cxnLst/>
            <a:rect l="l" t="t" r="r" b="b"/>
            <a:pathLst>
              <a:path w="5846" h="9133" extrusionOk="0">
                <a:moveTo>
                  <a:pt x="4560" y="1"/>
                </a:moveTo>
                <a:lnTo>
                  <a:pt x="0" y="4573"/>
                </a:lnTo>
                <a:lnTo>
                  <a:pt x="4560" y="9133"/>
                </a:lnTo>
                <a:lnTo>
                  <a:pt x="5846" y="7847"/>
                </a:lnTo>
                <a:lnTo>
                  <a:pt x="2572" y="4573"/>
                </a:lnTo>
                <a:lnTo>
                  <a:pt x="5846" y="1287"/>
                </a:lnTo>
                <a:lnTo>
                  <a:pt x="456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9"/>
          <p:cNvSpPr/>
          <p:nvPr/>
        </p:nvSpPr>
        <p:spPr>
          <a:xfrm>
            <a:off x="4674543" y="1545725"/>
            <a:ext cx="191443" cy="298421"/>
          </a:xfrm>
          <a:custGeom>
            <a:avLst/>
            <a:gdLst/>
            <a:ahLst/>
            <a:cxnLst/>
            <a:rect l="l" t="t" r="r" b="b"/>
            <a:pathLst>
              <a:path w="5859" h="9133" extrusionOk="0">
                <a:moveTo>
                  <a:pt x="1286" y="1"/>
                </a:moveTo>
                <a:lnTo>
                  <a:pt x="0" y="1287"/>
                </a:lnTo>
                <a:lnTo>
                  <a:pt x="3287" y="4573"/>
                </a:lnTo>
                <a:lnTo>
                  <a:pt x="0" y="7847"/>
                </a:lnTo>
                <a:lnTo>
                  <a:pt x="1286" y="9133"/>
                </a:lnTo>
                <a:lnTo>
                  <a:pt x="5858" y="4573"/>
                </a:lnTo>
                <a:lnTo>
                  <a:pt x="128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9"/>
          <p:cNvSpPr/>
          <p:nvPr/>
        </p:nvSpPr>
        <p:spPr>
          <a:xfrm>
            <a:off x="4508031" y="1516154"/>
            <a:ext cx="127236" cy="357955"/>
          </a:xfrm>
          <a:custGeom>
            <a:avLst/>
            <a:gdLst/>
            <a:ahLst/>
            <a:cxnLst/>
            <a:rect l="l" t="t" r="r" b="b"/>
            <a:pathLst>
              <a:path w="3894" h="10955" extrusionOk="0">
                <a:moveTo>
                  <a:pt x="2108" y="1"/>
                </a:moveTo>
                <a:lnTo>
                  <a:pt x="1" y="10597"/>
                </a:lnTo>
                <a:lnTo>
                  <a:pt x="1786" y="10955"/>
                </a:lnTo>
                <a:lnTo>
                  <a:pt x="3894" y="358"/>
                </a:lnTo>
                <a:lnTo>
                  <a:pt x="210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9"/>
          <p:cNvSpPr/>
          <p:nvPr/>
        </p:nvSpPr>
        <p:spPr>
          <a:xfrm flipH="1">
            <a:off x="1647812" y="3858250"/>
            <a:ext cx="1766688" cy="355322"/>
          </a:xfrm>
          <a:custGeom>
            <a:avLst/>
            <a:gdLst/>
            <a:ahLst/>
            <a:cxnLst/>
            <a:rect l="l" t="t" r="r" b="b"/>
            <a:pathLst>
              <a:path w="12443" h="2763" extrusionOk="0">
                <a:moveTo>
                  <a:pt x="0" y="1"/>
                </a:moveTo>
                <a:lnTo>
                  <a:pt x="0" y="2763"/>
                </a:lnTo>
                <a:lnTo>
                  <a:pt x="12442" y="2763"/>
                </a:lnTo>
                <a:lnTo>
                  <a:pt x="1244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9"/>
          <p:cNvSpPr/>
          <p:nvPr/>
        </p:nvSpPr>
        <p:spPr>
          <a:xfrm flipH="1">
            <a:off x="6667517" y="3268775"/>
            <a:ext cx="1246883" cy="355450"/>
          </a:xfrm>
          <a:custGeom>
            <a:avLst/>
            <a:gdLst/>
            <a:ahLst/>
            <a:cxnLst/>
            <a:rect l="l" t="t" r="r" b="b"/>
            <a:pathLst>
              <a:path w="18027" h="2764" extrusionOk="0">
                <a:moveTo>
                  <a:pt x="1" y="1"/>
                </a:moveTo>
                <a:lnTo>
                  <a:pt x="1" y="2763"/>
                </a:lnTo>
                <a:lnTo>
                  <a:pt x="18027" y="2763"/>
                </a:lnTo>
                <a:lnTo>
                  <a:pt x="1802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9"/>
          <p:cNvSpPr/>
          <p:nvPr/>
        </p:nvSpPr>
        <p:spPr>
          <a:xfrm flipH="1">
            <a:off x="5729417" y="912525"/>
            <a:ext cx="985703" cy="355301"/>
          </a:xfrm>
          <a:custGeom>
            <a:avLst/>
            <a:gdLst/>
            <a:ahLst/>
            <a:cxnLst/>
            <a:rect l="l" t="t" r="r" b="b"/>
            <a:pathLst>
              <a:path w="12443" h="2763" extrusionOk="0">
                <a:moveTo>
                  <a:pt x="1" y="0"/>
                </a:moveTo>
                <a:lnTo>
                  <a:pt x="1" y="2762"/>
                </a:lnTo>
                <a:lnTo>
                  <a:pt x="12443" y="2762"/>
                </a:lnTo>
                <a:lnTo>
                  <a:pt x="1244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9"/>
          <p:cNvSpPr txBox="1">
            <a:spLocks noGrp="1"/>
          </p:cNvSpPr>
          <p:nvPr>
            <p:ph type="subTitle" idx="1"/>
          </p:nvPr>
        </p:nvSpPr>
        <p:spPr>
          <a:xfrm flipH="1">
            <a:off x="2521800" y="2340324"/>
            <a:ext cx="4100400" cy="808500"/>
          </a:xfrm>
          <a:prstGeom prst="rect">
            <a:avLst/>
          </a:prstGeom>
        </p:spPr>
        <p:txBody>
          <a:bodyPr spcFirstLastPara="1" wrap="square" lIns="91425" tIns="0" rIns="91425" bIns="0" anchor="ctr" anchorCtr="0">
            <a:noAutofit/>
          </a:bodyPr>
          <a:lstStyle>
            <a:lvl1pPr lvl="0" algn="ctr" rtl="0">
              <a:lnSpc>
                <a:spcPct val="100000"/>
              </a:lnSpc>
              <a:spcBef>
                <a:spcPts val="0"/>
              </a:spcBef>
              <a:spcAft>
                <a:spcPts val="0"/>
              </a:spcAft>
              <a:buClr>
                <a:schemeClr val="dk1"/>
              </a:buClr>
              <a:buSzPts val="1800"/>
              <a:buFont typeface="Overpass Mono"/>
              <a:buNone/>
              <a:defRPr sz="1600" b="1">
                <a:solidFill>
                  <a:schemeClr val="dk1"/>
                </a:solidFill>
                <a:latin typeface="Overpass Mono"/>
                <a:ea typeface="Overpass Mono"/>
                <a:cs typeface="Overpass Mono"/>
                <a:sym typeface="Overpass Mono"/>
              </a:defRPr>
            </a:lvl1pPr>
            <a:lvl2pPr lvl="1" algn="r" rtl="0">
              <a:lnSpc>
                <a:spcPct val="100000"/>
              </a:lnSpc>
              <a:spcBef>
                <a:spcPts val="0"/>
              </a:spcBef>
              <a:spcAft>
                <a:spcPts val="0"/>
              </a:spcAft>
              <a:buClr>
                <a:schemeClr val="dk1"/>
              </a:buClr>
              <a:buSzPts val="1400"/>
              <a:buNone/>
              <a:defRPr>
                <a:solidFill>
                  <a:schemeClr val="dk1"/>
                </a:solidFill>
              </a:defRPr>
            </a:lvl2pPr>
            <a:lvl3pPr lvl="2" algn="r" rtl="0">
              <a:lnSpc>
                <a:spcPct val="100000"/>
              </a:lnSpc>
              <a:spcBef>
                <a:spcPts val="0"/>
              </a:spcBef>
              <a:spcAft>
                <a:spcPts val="0"/>
              </a:spcAft>
              <a:buClr>
                <a:schemeClr val="dk1"/>
              </a:buClr>
              <a:buSzPts val="1400"/>
              <a:buNone/>
              <a:defRPr>
                <a:solidFill>
                  <a:schemeClr val="dk1"/>
                </a:solidFill>
              </a:defRPr>
            </a:lvl3pPr>
            <a:lvl4pPr lvl="3" algn="r" rtl="0">
              <a:lnSpc>
                <a:spcPct val="100000"/>
              </a:lnSpc>
              <a:spcBef>
                <a:spcPts val="0"/>
              </a:spcBef>
              <a:spcAft>
                <a:spcPts val="0"/>
              </a:spcAft>
              <a:buClr>
                <a:schemeClr val="dk1"/>
              </a:buClr>
              <a:buSzPts val="1400"/>
              <a:buNone/>
              <a:defRPr>
                <a:solidFill>
                  <a:schemeClr val="dk1"/>
                </a:solidFill>
              </a:defRPr>
            </a:lvl4pPr>
            <a:lvl5pPr lvl="4" algn="r" rtl="0">
              <a:lnSpc>
                <a:spcPct val="100000"/>
              </a:lnSpc>
              <a:spcBef>
                <a:spcPts val="0"/>
              </a:spcBef>
              <a:spcAft>
                <a:spcPts val="0"/>
              </a:spcAft>
              <a:buClr>
                <a:schemeClr val="dk1"/>
              </a:buClr>
              <a:buSzPts val="1400"/>
              <a:buNone/>
              <a:defRPr>
                <a:solidFill>
                  <a:schemeClr val="dk1"/>
                </a:solidFill>
              </a:defRPr>
            </a:lvl5pPr>
            <a:lvl6pPr lvl="5" algn="r" rtl="0">
              <a:lnSpc>
                <a:spcPct val="100000"/>
              </a:lnSpc>
              <a:spcBef>
                <a:spcPts val="0"/>
              </a:spcBef>
              <a:spcAft>
                <a:spcPts val="0"/>
              </a:spcAft>
              <a:buClr>
                <a:schemeClr val="dk1"/>
              </a:buClr>
              <a:buSzPts val="1400"/>
              <a:buNone/>
              <a:defRPr>
                <a:solidFill>
                  <a:schemeClr val="dk1"/>
                </a:solidFill>
              </a:defRPr>
            </a:lvl6pPr>
            <a:lvl7pPr lvl="6" algn="r" rtl="0">
              <a:lnSpc>
                <a:spcPct val="100000"/>
              </a:lnSpc>
              <a:spcBef>
                <a:spcPts val="0"/>
              </a:spcBef>
              <a:spcAft>
                <a:spcPts val="0"/>
              </a:spcAft>
              <a:buClr>
                <a:schemeClr val="dk1"/>
              </a:buClr>
              <a:buSzPts val="1400"/>
              <a:buNone/>
              <a:defRPr>
                <a:solidFill>
                  <a:schemeClr val="dk1"/>
                </a:solidFill>
              </a:defRPr>
            </a:lvl7pPr>
            <a:lvl8pPr lvl="7" algn="r" rtl="0">
              <a:lnSpc>
                <a:spcPct val="100000"/>
              </a:lnSpc>
              <a:spcBef>
                <a:spcPts val="0"/>
              </a:spcBef>
              <a:spcAft>
                <a:spcPts val="0"/>
              </a:spcAft>
              <a:buClr>
                <a:schemeClr val="dk1"/>
              </a:buClr>
              <a:buSzPts val="1400"/>
              <a:buNone/>
              <a:defRPr>
                <a:solidFill>
                  <a:schemeClr val="dk1"/>
                </a:solidFill>
              </a:defRPr>
            </a:lvl8pPr>
            <a:lvl9pPr lvl="8" algn="r" rtl="0">
              <a:lnSpc>
                <a:spcPct val="100000"/>
              </a:lnSpc>
              <a:spcBef>
                <a:spcPts val="0"/>
              </a:spcBef>
              <a:spcAft>
                <a:spcPts val="0"/>
              </a:spcAft>
              <a:buClr>
                <a:schemeClr val="dk1"/>
              </a:buClr>
              <a:buSzPts val="1400"/>
              <a:buNone/>
              <a:defRPr>
                <a:solidFill>
                  <a:schemeClr val="dk1"/>
                </a:solidFill>
              </a:defRPr>
            </a:lvl9pPr>
          </a:lstStyle>
          <a:p>
            <a:endParaRPr/>
          </a:p>
        </p:txBody>
      </p:sp>
      <p:sp>
        <p:nvSpPr>
          <p:cNvPr id="133" name="Google Shape;133;p9"/>
          <p:cNvSpPr txBox="1">
            <a:spLocks noGrp="1"/>
          </p:cNvSpPr>
          <p:nvPr>
            <p:ph type="title"/>
          </p:nvPr>
        </p:nvSpPr>
        <p:spPr>
          <a:xfrm>
            <a:off x="2521800" y="3221225"/>
            <a:ext cx="4100400" cy="402900"/>
          </a:xfrm>
          <a:prstGeom prst="rect">
            <a:avLst/>
          </a:prstGeom>
        </p:spPr>
        <p:txBody>
          <a:bodyPr spcFirstLastPara="1" wrap="square" lIns="91425" tIns="0" rIns="91425" bIns="91425" anchor="t" anchorCtr="0">
            <a:noAutofit/>
          </a:bodyPr>
          <a:lstStyle>
            <a:lvl1pPr lvl="0" algn="ctr" rtl="0">
              <a:spcBef>
                <a:spcPts val="0"/>
              </a:spcBef>
              <a:spcAft>
                <a:spcPts val="0"/>
              </a:spcAft>
              <a:buNone/>
              <a:defRPr sz="2200" b="0">
                <a:solidFill>
                  <a:schemeClr val="dk1"/>
                </a:solidFill>
                <a:latin typeface="Anaheim"/>
                <a:ea typeface="Anaheim"/>
                <a:cs typeface="Anaheim"/>
                <a:sym typeface="Anaheim"/>
              </a:defRPr>
            </a:lvl1pPr>
            <a:lvl2pPr lvl="1" algn="ctr" rtl="0">
              <a:spcBef>
                <a:spcPts val="0"/>
              </a:spcBef>
              <a:spcAft>
                <a:spcPts val="0"/>
              </a:spcAft>
              <a:buNone/>
              <a:defRPr sz="3000"/>
            </a:lvl2pPr>
            <a:lvl3pPr lvl="2" algn="ctr" rtl="0">
              <a:spcBef>
                <a:spcPts val="0"/>
              </a:spcBef>
              <a:spcAft>
                <a:spcPts val="0"/>
              </a:spcAft>
              <a:buNone/>
              <a:defRPr sz="3000"/>
            </a:lvl3pPr>
            <a:lvl4pPr lvl="3" algn="ctr" rtl="0">
              <a:spcBef>
                <a:spcPts val="0"/>
              </a:spcBef>
              <a:spcAft>
                <a:spcPts val="0"/>
              </a:spcAft>
              <a:buNone/>
              <a:defRPr sz="3000"/>
            </a:lvl4pPr>
            <a:lvl5pPr lvl="4" algn="ctr" rtl="0">
              <a:spcBef>
                <a:spcPts val="0"/>
              </a:spcBef>
              <a:spcAft>
                <a:spcPts val="0"/>
              </a:spcAft>
              <a:buNone/>
              <a:defRPr sz="3000"/>
            </a:lvl5pPr>
            <a:lvl6pPr lvl="5" algn="ctr" rtl="0">
              <a:spcBef>
                <a:spcPts val="0"/>
              </a:spcBef>
              <a:spcAft>
                <a:spcPts val="0"/>
              </a:spcAft>
              <a:buNone/>
              <a:defRPr sz="3000"/>
            </a:lvl6pPr>
            <a:lvl7pPr lvl="6" algn="ctr" rtl="0">
              <a:spcBef>
                <a:spcPts val="0"/>
              </a:spcBef>
              <a:spcAft>
                <a:spcPts val="0"/>
              </a:spcAft>
              <a:buNone/>
              <a:defRPr sz="3000"/>
            </a:lvl7pPr>
            <a:lvl8pPr lvl="7" algn="ctr" rtl="0">
              <a:spcBef>
                <a:spcPts val="0"/>
              </a:spcBef>
              <a:spcAft>
                <a:spcPts val="0"/>
              </a:spcAft>
              <a:buNone/>
              <a:defRPr sz="3000"/>
            </a:lvl8pPr>
            <a:lvl9pPr lvl="8" algn="ctr" rtl="0">
              <a:spcBef>
                <a:spcPts val="0"/>
              </a:spcBef>
              <a:spcAft>
                <a:spcPts val="0"/>
              </a:spcAft>
              <a:buNone/>
              <a:defRPr sz="30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61"/>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 Three columns">
  <p:cSld name="CUSTOM_1">
    <p:spTree>
      <p:nvGrpSpPr>
        <p:cNvPr id="1" name="Shape 162"/>
        <p:cNvGrpSpPr/>
        <p:nvPr/>
      </p:nvGrpSpPr>
      <p:grpSpPr>
        <a:xfrm>
          <a:off x="0" y="0"/>
          <a:ext cx="0" cy="0"/>
          <a:chOff x="0" y="0"/>
          <a:chExt cx="0" cy="0"/>
        </a:xfrm>
      </p:grpSpPr>
      <p:grpSp>
        <p:nvGrpSpPr>
          <p:cNvPr id="163" name="Google Shape;163;p14"/>
          <p:cNvGrpSpPr/>
          <p:nvPr/>
        </p:nvGrpSpPr>
        <p:grpSpPr>
          <a:xfrm>
            <a:off x="-25" y="2816286"/>
            <a:ext cx="9144046" cy="948350"/>
            <a:chOff x="-25" y="2816286"/>
            <a:chExt cx="9144046" cy="948350"/>
          </a:xfrm>
        </p:grpSpPr>
        <p:sp>
          <p:nvSpPr>
            <p:cNvPr id="164" name="Google Shape;164;p14"/>
            <p:cNvSpPr/>
            <p:nvPr/>
          </p:nvSpPr>
          <p:spPr>
            <a:xfrm>
              <a:off x="5439453" y="3632754"/>
              <a:ext cx="142155" cy="131882"/>
            </a:xfrm>
            <a:custGeom>
              <a:avLst/>
              <a:gdLst/>
              <a:ahLst/>
              <a:cxnLst/>
              <a:rect l="l" t="t" r="r" b="b"/>
              <a:pathLst>
                <a:path w="4442" h="4121" extrusionOk="0">
                  <a:moveTo>
                    <a:pt x="1" y="1"/>
                  </a:moveTo>
                  <a:lnTo>
                    <a:pt x="1" y="4120"/>
                  </a:lnTo>
                  <a:lnTo>
                    <a:pt x="4442" y="4120"/>
                  </a:lnTo>
                  <a:lnTo>
                    <a:pt x="4442"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4"/>
            <p:cNvSpPr/>
            <p:nvPr/>
          </p:nvSpPr>
          <p:spPr>
            <a:xfrm>
              <a:off x="5723675" y="3632754"/>
              <a:ext cx="2948838" cy="131882"/>
            </a:xfrm>
            <a:custGeom>
              <a:avLst/>
              <a:gdLst/>
              <a:ahLst/>
              <a:cxnLst/>
              <a:rect l="l" t="t" r="r" b="b"/>
              <a:pathLst>
                <a:path w="92144" h="4121" extrusionOk="0">
                  <a:moveTo>
                    <a:pt x="1" y="1"/>
                  </a:moveTo>
                  <a:lnTo>
                    <a:pt x="1" y="4120"/>
                  </a:lnTo>
                  <a:lnTo>
                    <a:pt x="92143" y="4120"/>
                  </a:lnTo>
                  <a:lnTo>
                    <a:pt x="92143"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4"/>
            <p:cNvSpPr/>
            <p:nvPr/>
          </p:nvSpPr>
          <p:spPr>
            <a:xfrm>
              <a:off x="4574596" y="3360726"/>
              <a:ext cx="1353834" cy="131882"/>
            </a:xfrm>
            <a:custGeom>
              <a:avLst/>
              <a:gdLst/>
              <a:ahLst/>
              <a:cxnLst/>
              <a:rect l="l" t="t" r="r" b="b"/>
              <a:pathLst>
                <a:path w="42304" h="4121" extrusionOk="0">
                  <a:moveTo>
                    <a:pt x="0" y="1"/>
                  </a:moveTo>
                  <a:lnTo>
                    <a:pt x="0" y="4120"/>
                  </a:lnTo>
                  <a:lnTo>
                    <a:pt x="42303" y="4120"/>
                  </a:lnTo>
                  <a:lnTo>
                    <a:pt x="42303"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4"/>
            <p:cNvSpPr/>
            <p:nvPr/>
          </p:nvSpPr>
          <p:spPr>
            <a:xfrm>
              <a:off x="5129312" y="2816286"/>
              <a:ext cx="1148858" cy="131498"/>
            </a:xfrm>
            <a:custGeom>
              <a:avLst/>
              <a:gdLst/>
              <a:ahLst/>
              <a:cxnLst/>
              <a:rect l="l" t="t" r="r" b="b"/>
              <a:pathLst>
                <a:path w="35899" h="4109" extrusionOk="0">
                  <a:moveTo>
                    <a:pt x="1" y="1"/>
                  </a:moveTo>
                  <a:lnTo>
                    <a:pt x="1" y="4108"/>
                  </a:lnTo>
                  <a:lnTo>
                    <a:pt x="35898" y="4108"/>
                  </a:lnTo>
                  <a:lnTo>
                    <a:pt x="35898"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4"/>
            <p:cNvSpPr/>
            <p:nvPr/>
          </p:nvSpPr>
          <p:spPr>
            <a:xfrm>
              <a:off x="3376749" y="3632754"/>
              <a:ext cx="142155" cy="131882"/>
            </a:xfrm>
            <a:custGeom>
              <a:avLst/>
              <a:gdLst/>
              <a:ahLst/>
              <a:cxnLst/>
              <a:rect l="l" t="t" r="r" b="b"/>
              <a:pathLst>
                <a:path w="4442" h="4121" extrusionOk="0">
                  <a:moveTo>
                    <a:pt x="0" y="1"/>
                  </a:moveTo>
                  <a:lnTo>
                    <a:pt x="0" y="4120"/>
                  </a:lnTo>
                  <a:lnTo>
                    <a:pt x="4441" y="4120"/>
                  </a:lnTo>
                  <a:lnTo>
                    <a:pt x="4441"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14"/>
            <p:cNvSpPr/>
            <p:nvPr/>
          </p:nvSpPr>
          <p:spPr>
            <a:xfrm>
              <a:off x="3077647" y="2816286"/>
              <a:ext cx="370397" cy="131498"/>
            </a:xfrm>
            <a:custGeom>
              <a:avLst/>
              <a:gdLst/>
              <a:ahLst/>
              <a:cxnLst/>
              <a:rect l="l" t="t" r="r" b="b"/>
              <a:pathLst>
                <a:path w="11574" h="4109" extrusionOk="0">
                  <a:moveTo>
                    <a:pt x="1" y="1"/>
                  </a:moveTo>
                  <a:lnTo>
                    <a:pt x="1" y="4108"/>
                  </a:lnTo>
                  <a:lnTo>
                    <a:pt x="11574" y="4108"/>
                  </a:lnTo>
                  <a:lnTo>
                    <a:pt x="11574"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14"/>
            <p:cNvSpPr/>
            <p:nvPr/>
          </p:nvSpPr>
          <p:spPr>
            <a:xfrm>
              <a:off x="3542860" y="2816286"/>
              <a:ext cx="139467" cy="131498"/>
            </a:xfrm>
            <a:custGeom>
              <a:avLst/>
              <a:gdLst/>
              <a:ahLst/>
              <a:cxnLst/>
              <a:rect l="l" t="t" r="r" b="b"/>
              <a:pathLst>
                <a:path w="4358" h="4109" extrusionOk="0">
                  <a:moveTo>
                    <a:pt x="0" y="1"/>
                  </a:moveTo>
                  <a:lnTo>
                    <a:pt x="0" y="4108"/>
                  </a:lnTo>
                  <a:lnTo>
                    <a:pt x="4358" y="4108"/>
                  </a:lnTo>
                  <a:lnTo>
                    <a:pt x="4358"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4"/>
            <p:cNvSpPr/>
            <p:nvPr/>
          </p:nvSpPr>
          <p:spPr>
            <a:xfrm>
              <a:off x="3723818" y="3088314"/>
              <a:ext cx="366205" cy="131882"/>
            </a:xfrm>
            <a:custGeom>
              <a:avLst/>
              <a:gdLst/>
              <a:ahLst/>
              <a:cxnLst/>
              <a:rect l="l" t="t" r="r" b="b"/>
              <a:pathLst>
                <a:path w="11443" h="4121" extrusionOk="0">
                  <a:moveTo>
                    <a:pt x="1" y="1"/>
                  </a:moveTo>
                  <a:lnTo>
                    <a:pt x="1" y="4120"/>
                  </a:lnTo>
                  <a:lnTo>
                    <a:pt x="11443" y="4120"/>
                  </a:lnTo>
                  <a:lnTo>
                    <a:pt x="11443"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4"/>
            <p:cNvSpPr/>
            <p:nvPr/>
          </p:nvSpPr>
          <p:spPr>
            <a:xfrm>
              <a:off x="2734770" y="3088314"/>
              <a:ext cx="891622" cy="131882"/>
            </a:xfrm>
            <a:custGeom>
              <a:avLst/>
              <a:gdLst/>
              <a:ahLst/>
              <a:cxnLst/>
              <a:rect l="l" t="t" r="r" b="b"/>
              <a:pathLst>
                <a:path w="27861" h="4121" extrusionOk="0">
                  <a:moveTo>
                    <a:pt x="0" y="1"/>
                  </a:moveTo>
                  <a:lnTo>
                    <a:pt x="0" y="4120"/>
                  </a:lnTo>
                  <a:lnTo>
                    <a:pt x="27861" y="4120"/>
                  </a:lnTo>
                  <a:lnTo>
                    <a:pt x="27861"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4"/>
            <p:cNvSpPr/>
            <p:nvPr/>
          </p:nvSpPr>
          <p:spPr>
            <a:xfrm>
              <a:off x="864832" y="3632754"/>
              <a:ext cx="142155" cy="131882"/>
            </a:xfrm>
            <a:custGeom>
              <a:avLst/>
              <a:gdLst/>
              <a:ahLst/>
              <a:cxnLst/>
              <a:rect l="l" t="t" r="r" b="b"/>
              <a:pathLst>
                <a:path w="4442" h="4121" extrusionOk="0">
                  <a:moveTo>
                    <a:pt x="0" y="1"/>
                  </a:moveTo>
                  <a:lnTo>
                    <a:pt x="0" y="4120"/>
                  </a:lnTo>
                  <a:lnTo>
                    <a:pt x="4441" y="4120"/>
                  </a:lnTo>
                  <a:lnTo>
                    <a:pt x="4441"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14"/>
            <p:cNvSpPr/>
            <p:nvPr/>
          </p:nvSpPr>
          <p:spPr>
            <a:xfrm>
              <a:off x="1149054" y="3632754"/>
              <a:ext cx="2031679" cy="131882"/>
            </a:xfrm>
            <a:custGeom>
              <a:avLst/>
              <a:gdLst/>
              <a:ahLst/>
              <a:cxnLst/>
              <a:rect l="l" t="t" r="r" b="b"/>
              <a:pathLst>
                <a:path w="63485" h="4121" extrusionOk="0">
                  <a:moveTo>
                    <a:pt x="0" y="1"/>
                  </a:moveTo>
                  <a:lnTo>
                    <a:pt x="0" y="4120"/>
                  </a:lnTo>
                  <a:lnTo>
                    <a:pt x="63484" y="4120"/>
                  </a:lnTo>
                  <a:lnTo>
                    <a:pt x="63484"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14"/>
            <p:cNvSpPr/>
            <p:nvPr/>
          </p:nvSpPr>
          <p:spPr>
            <a:xfrm>
              <a:off x="-25" y="3360726"/>
              <a:ext cx="1353802" cy="131882"/>
            </a:xfrm>
            <a:custGeom>
              <a:avLst/>
              <a:gdLst/>
              <a:ahLst/>
              <a:cxnLst/>
              <a:rect l="l" t="t" r="r" b="b"/>
              <a:pathLst>
                <a:path w="42303" h="4121" extrusionOk="0">
                  <a:moveTo>
                    <a:pt x="0" y="1"/>
                  </a:moveTo>
                  <a:lnTo>
                    <a:pt x="0" y="4120"/>
                  </a:lnTo>
                  <a:lnTo>
                    <a:pt x="42303" y="4120"/>
                  </a:lnTo>
                  <a:lnTo>
                    <a:pt x="42303"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4"/>
            <p:cNvSpPr/>
            <p:nvPr/>
          </p:nvSpPr>
          <p:spPr>
            <a:xfrm>
              <a:off x="824064" y="2816286"/>
              <a:ext cx="1337833" cy="131498"/>
            </a:xfrm>
            <a:custGeom>
              <a:avLst/>
              <a:gdLst/>
              <a:ahLst/>
              <a:cxnLst/>
              <a:rect l="l" t="t" r="r" b="b"/>
              <a:pathLst>
                <a:path w="41804" h="4109" extrusionOk="0">
                  <a:moveTo>
                    <a:pt x="0" y="1"/>
                  </a:moveTo>
                  <a:lnTo>
                    <a:pt x="0" y="4108"/>
                  </a:lnTo>
                  <a:lnTo>
                    <a:pt x="41803" y="4108"/>
                  </a:lnTo>
                  <a:lnTo>
                    <a:pt x="41803"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4"/>
            <p:cNvSpPr/>
            <p:nvPr/>
          </p:nvSpPr>
          <p:spPr>
            <a:xfrm>
              <a:off x="582114" y="2816286"/>
              <a:ext cx="139499" cy="131498"/>
            </a:xfrm>
            <a:custGeom>
              <a:avLst/>
              <a:gdLst/>
              <a:ahLst/>
              <a:cxnLst/>
              <a:rect l="l" t="t" r="r" b="b"/>
              <a:pathLst>
                <a:path w="4359" h="4109" extrusionOk="0">
                  <a:moveTo>
                    <a:pt x="1" y="1"/>
                  </a:moveTo>
                  <a:lnTo>
                    <a:pt x="1" y="4108"/>
                  </a:lnTo>
                  <a:lnTo>
                    <a:pt x="4358" y="4108"/>
                  </a:lnTo>
                  <a:lnTo>
                    <a:pt x="4358"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14"/>
            <p:cNvSpPr/>
            <p:nvPr/>
          </p:nvSpPr>
          <p:spPr>
            <a:xfrm>
              <a:off x="8756420" y="3632754"/>
              <a:ext cx="142155" cy="131882"/>
            </a:xfrm>
            <a:custGeom>
              <a:avLst/>
              <a:gdLst/>
              <a:ahLst/>
              <a:cxnLst/>
              <a:rect l="l" t="t" r="r" b="b"/>
              <a:pathLst>
                <a:path w="4442" h="4121" extrusionOk="0">
                  <a:moveTo>
                    <a:pt x="0" y="1"/>
                  </a:moveTo>
                  <a:lnTo>
                    <a:pt x="0" y="4120"/>
                  </a:lnTo>
                  <a:lnTo>
                    <a:pt x="4441" y="4120"/>
                  </a:lnTo>
                  <a:lnTo>
                    <a:pt x="4441"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14"/>
            <p:cNvSpPr/>
            <p:nvPr/>
          </p:nvSpPr>
          <p:spPr>
            <a:xfrm>
              <a:off x="7790219" y="3360726"/>
              <a:ext cx="1353802" cy="131882"/>
            </a:xfrm>
            <a:custGeom>
              <a:avLst/>
              <a:gdLst/>
              <a:ahLst/>
              <a:cxnLst/>
              <a:rect l="l" t="t" r="r" b="b"/>
              <a:pathLst>
                <a:path w="42303" h="4121" extrusionOk="0">
                  <a:moveTo>
                    <a:pt x="0" y="1"/>
                  </a:moveTo>
                  <a:lnTo>
                    <a:pt x="0" y="4120"/>
                  </a:lnTo>
                  <a:lnTo>
                    <a:pt x="42303" y="4120"/>
                  </a:lnTo>
                  <a:lnTo>
                    <a:pt x="42303"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4"/>
            <p:cNvSpPr/>
            <p:nvPr/>
          </p:nvSpPr>
          <p:spPr>
            <a:xfrm>
              <a:off x="6982098" y="2816286"/>
              <a:ext cx="1154938" cy="131498"/>
            </a:xfrm>
            <a:custGeom>
              <a:avLst/>
              <a:gdLst/>
              <a:ahLst/>
              <a:cxnLst/>
              <a:rect l="l" t="t" r="r" b="b"/>
              <a:pathLst>
                <a:path w="36089" h="4109" extrusionOk="0">
                  <a:moveTo>
                    <a:pt x="1" y="1"/>
                  </a:moveTo>
                  <a:lnTo>
                    <a:pt x="1" y="4108"/>
                  </a:lnTo>
                  <a:lnTo>
                    <a:pt x="36089" y="4108"/>
                  </a:lnTo>
                  <a:lnTo>
                    <a:pt x="36089"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4"/>
            <p:cNvSpPr/>
            <p:nvPr/>
          </p:nvSpPr>
          <p:spPr>
            <a:xfrm>
              <a:off x="8279016" y="2816286"/>
              <a:ext cx="139883" cy="131498"/>
            </a:xfrm>
            <a:custGeom>
              <a:avLst/>
              <a:gdLst/>
              <a:ahLst/>
              <a:cxnLst/>
              <a:rect l="l" t="t" r="r" b="b"/>
              <a:pathLst>
                <a:path w="4371" h="4109" extrusionOk="0">
                  <a:moveTo>
                    <a:pt x="1" y="1"/>
                  </a:moveTo>
                  <a:lnTo>
                    <a:pt x="1" y="4108"/>
                  </a:lnTo>
                  <a:lnTo>
                    <a:pt x="4370" y="4108"/>
                  </a:lnTo>
                  <a:lnTo>
                    <a:pt x="4370"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2" name="Google Shape;182;p14"/>
          <p:cNvSpPr txBox="1">
            <a:spLocks noGrp="1"/>
          </p:cNvSpPr>
          <p:nvPr>
            <p:ph type="ctrTitle"/>
          </p:nvPr>
        </p:nvSpPr>
        <p:spPr>
          <a:xfrm flipH="1">
            <a:off x="6355375" y="-142871"/>
            <a:ext cx="1435800" cy="430500"/>
          </a:xfrm>
          <a:prstGeom prst="rect">
            <a:avLst/>
          </a:prstGeom>
        </p:spPr>
        <p:txBody>
          <a:bodyPr spcFirstLastPara="1" wrap="square" lIns="91425" tIns="91425" rIns="91425" bIns="0" anchor="b" anchorCtr="0">
            <a:noAutofit/>
          </a:bodyPr>
          <a:lstStyle>
            <a:lvl1pPr lvl="0" algn="ctr" rtl="0">
              <a:spcBef>
                <a:spcPts val="0"/>
              </a:spcBef>
              <a:spcAft>
                <a:spcPts val="0"/>
              </a:spcAft>
              <a:buClr>
                <a:schemeClr val="lt1"/>
              </a:buClr>
              <a:buSzPts val="2400"/>
              <a:buNone/>
              <a:defRPr sz="2200"/>
            </a:lvl1pPr>
            <a:lvl2pPr lvl="1" algn="ctr" rtl="0">
              <a:spcBef>
                <a:spcPts val="0"/>
              </a:spcBef>
              <a:spcAft>
                <a:spcPts val="0"/>
              </a:spcAft>
              <a:buClr>
                <a:schemeClr val="lt1"/>
              </a:buClr>
              <a:buSzPts val="1800"/>
              <a:buNone/>
              <a:defRPr sz="1800">
                <a:solidFill>
                  <a:schemeClr val="lt1"/>
                </a:solidFill>
              </a:defRPr>
            </a:lvl2pPr>
            <a:lvl3pPr lvl="2" algn="ctr" rtl="0">
              <a:spcBef>
                <a:spcPts val="0"/>
              </a:spcBef>
              <a:spcAft>
                <a:spcPts val="0"/>
              </a:spcAft>
              <a:buClr>
                <a:schemeClr val="lt1"/>
              </a:buClr>
              <a:buSzPts val="1800"/>
              <a:buNone/>
              <a:defRPr sz="1800">
                <a:solidFill>
                  <a:schemeClr val="lt1"/>
                </a:solidFill>
              </a:defRPr>
            </a:lvl3pPr>
            <a:lvl4pPr lvl="3" algn="ctr" rtl="0">
              <a:spcBef>
                <a:spcPts val="0"/>
              </a:spcBef>
              <a:spcAft>
                <a:spcPts val="0"/>
              </a:spcAft>
              <a:buClr>
                <a:schemeClr val="lt1"/>
              </a:buClr>
              <a:buSzPts val="1800"/>
              <a:buNone/>
              <a:defRPr sz="1800">
                <a:solidFill>
                  <a:schemeClr val="lt1"/>
                </a:solidFill>
              </a:defRPr>
            </a:lvl4pPr>
            <a:lvl5pPr lvl="4" algn="ctr" rtl="0">
              <a:spcBef>
                <a:spcPts val="0"/>
              </a:spcBef>
              <a:spcAft>
                <a:spcPts val="0"/>
              </a:spcAft>
              <a:buClr>
                <a:schemeClr val="lt1"/>
              </a:buClr>
              <a:buSzPts val="1800"/>
              <a:buNone/>
              <a:defRPr sz="1800">
                <a:solidFill>
                  <a:schemeClr val="lt1"/>
                </a:solidFill>
              </a:defRPr>
            </a:lvl5pPr>
            <a:lvl6pPr lvl="5" algn="ctr" rtl="0">
              <a:spcBef>
                <a:spcPts val="0"/>
              </a:spcBef>
              <a:spcAft>
                <a:spcPts val="0"/>
              </a:spcAft>
              <a:buClr>
                <a:schemeClr val="lt1"/>
              </a:buClr>
              <a:buSzPts val="1800"/>
              <a:buNone/>
              <a:defRPr sz="1800">
                <a:solidFill>
                  <a:schemeClr val="lt1"/>
                </a:solidFill>
              </a:defRPr>
            </a:lvl6pPr>
            <a:lvl7pPr lvl="6" algn="ctr" rtl="0">
              <a:spcBef>
                <a:spcPts val="0"/>
              </a:spcBef>
              <a:spcAft>
                <a:spcPts val="0"/>
              </a:spcAft>
              <a:buClr>
                <a:schemeClr val="lt1"/>
              </a:buClr>
              <a:buSzPts val="1800"/>
              <a:buNone/>
              <a:defRPr sz="1800">
                <a:solidFill>
                  <a:schemeClr val="lt1"/>
                </a:solidFill>
              </a:defRPr>
            </a:lvl7pPr>
            <a:lvl8pPr lvl="7" algn="ctr" rtl="0">
              <a:spcBef>
                <a:spcPts val="0"/>
              </a:spcBef>
              <a:spcAft>
                <a:spcPts val="0"/>
              </a:spcAft>
              <a:buClr>
                <a:schemeClr val="lt1"/>
              </a:buClr>
              <a:buSzPts val="1800"/>
              <a:buNone/>
              <a:defRPr sz="1800">
                <a:solidFill>
                  <a:schemeClr val="lt1"/>
                </a:solidFill>
              </a:defRPr>
            </a:lvl8pPr>
            <a:lvl9pPr lvl="8" algn="ctr" rtl="0">
              <a:spcBef>
                <a:spcPts val="0"/>
              </a:spcBef>
              <a:spcAft>
                <a:spcPts val="0"/>
              </a:spcAft>
              <a:buClr>
                <a:schemeClr val="lt1"/>
              </a:buClr>
              <a:buSzPts val="1800"/>
              <a:buNone/>
              <a:defRPr sz="1800">
                <a:solidFill>
                  <a:schemeClr val="lt1"/>
                </a:solidFill>
              </a:defRPr>
            </a:lvl9pPr>
          </a:lstStyle>
          <a:p>
            <a:endParaRPr/>
          </a:p>
        </p:txBody>
      </p:sp>
      <p:sp>
        <p:nvSpPr>
          <p:cNvPr id="183" name="Google Shape;183;p14"/>
          <p:cNvSpPr txBox="1">
            <a:spLocks noGrp="1"/>
          </p:cNvSpPr>
          <p:nvPr>
            <p:ph type="subTitle" idx="1"/>
          </p:nvPr>
        </p:nvSpPr>
        <p:spPr>
          <a:xfrm flipH="1">
            <a:off x="6040625" y="1928650"/>
            <a:ext cx="2066400" cy="430500"/>
          </a:xfrm>
          <a:prstGeom prst="rect">
            <a:avLst/>
          </a:prstGeom>
        </p:spPr>
        <p:txBody>
          <a:bodyPr spcFirstLastPara="1" wrap="square" lIns="91425" tIns="0" rIns="91425" bIns="91425" anchor="t" anchorCtr="0">
            <a:noAutofit/>
          </a:bodyPr>
          <a:lstStyle>
            <a:lvl1pPr lvl="0" algn="ctr" rtl="0">
              <a:lnSpc>
                <a:spcPct val="115000"/>
              </a:lnSpc>
              <a:spcBef>
                <a:spcPts val="0"/>
              </a:spcBef>
              <a:spcAft>
                <a:spcPts val="0"/>
              </a:spcAft>
              <a:buSzPts val="1400"/>
              <a:buFont typeface="Anaheim"/>
              <a:buNone/>
              <a:defRPr sz="1400">
                <a:latin typeface="Anaheim"/>
                <a:ea typeface="Anaheim"/>
                <a:cs typeface="Anaheim"/>
                <a:sym typeface="Anaheim"/>
              </a:defRPr>
            </a:lvl1pPr>
            <a:lvl2pPr lvl="1" algn="ctr" rtl="0">
              <a:lnSpc>
                <a:spcPct val="115000"/>
              </a:lnSpc>
              <a:spcBef>
                <a:spcPts val="0"/>
              </a:spcBef>
              <a:spcAft>
                <a:spcPts val="0"/>
              </a:spcAft>
              <a:buSzPts val="1400"/>
              <a:buFont typeface="Anaheim"/>
              <a:buNone/>
              <a:defRPr>
                <a:latin typeface="Anaheim"/>
                <a:ea typeface="Anaheim"/>
                <a:cs typeface="Anaheim"/>
                <a:sym typeface="Anaheim"/>
              </a:defRPr>
            </a:lvl2pPr>
            <a:lvl3pPr lvl="2" algn="ctr" rtl="0">
              <a:lnSpc>
                <a:spcPct val="115000"/>
              </a:lnSpc>
              <a:spcBef>
                <a:spcPts val="0"/>
              </a:spcBef>
              <a:spcAft>
                <a:spcPts val="0"/>
              </a:spcAft>
              <a:buSzPts val="1400"/>
              <a:buFont typeface="Anaheim"/>
              <a:buNone/>
              <a:defRPr sz="1400">
                <a:latin typeface="Anaheim"/>
                <a:ea typeface="Anaheim"/>
                <a:cs typeface="Anaheim"/>
                <a:sym typeface="Anaheim"/>
              </a:defRPr>
            </a:lvl3pPr>
            <a:lvl4pPr lvl="3" algn="ctr" rtl="0">
              <a:lnSpc>
                <a:spcPct val="115000"/>
              </a:lnSpc>
              <a:spcBef>
                <a:spcPts val="0"/>
              </a:spcBef>
              <a:spcAft>
                <a:spcPts val="0"/>
              </a:spcAft>
              <a:buSzPts val="1400"/>
              <a:buFont typeface="Anaheim"/>
              <a:buNone/>
              <a:defRPr sz="1400">
                <a:latin typeface="Anaheim"/>
                <a:ea typeface="Anaheim"/>
                <a:cs typeface="Anaheim"/>
                <a:sym typeface="Anaheim"/>
              </a:defRPr>
            </a:lvl4pPr>
            <a:lvl5pPr lvl="4" algn="ctr" rtl="0">
              <a:lnSpc>
                <a:spcPct val="115000"/>
              </a:lnSpc>
              <a:spcBef>
                <a:spcPts val="0"/>
              </a:spcBef>
              <a:spcAft>
                <a:spcPts val="0"/>
              </a:spcAft>
              <a:buSzPts val="1400"/>
              <a:buFont typeface="Anaheim"/>
              <a:buNone/>
              <a:defRPr sz="1400">
                <a:latin typeface="Anaheim"/>
                <a:ea typeface="Anaheim"/>
                <a:cs typeface="Anaheim"/>
                <a:sym typeface="Anaheim"/>
              </a:defRPr>
            </a:lvl5pPr>
            <a:lvl6pPr lvl="5" algn="ctr" rtl="0">
              <a:lnSpc>
                <a:spcPct val="115000"/>
              </a:lnSpc>
              <a:spcBef>
                <a:spcPts val="0"/>
              </a:spcBef>
              <a:spcAft>
                <a:spcPts val="0"/>
              </a:spcAft>
              <a:buSzPts val="1400"/>
              <a:buFont typeface="Anaheim"/>
              <a:buNone/>
              <a:defRPr sz="1400">
                <a:latin typeface="Anaheim"/>
                <a:ea typeface="Anaheim"/>
                <a:cs typeface="Anaheim"/>
                <a:sym typeface="Anaheim"/>
              </a:defRPr>
            </a:lvl6pPr>
            <a:lvl7pPr lvl="6" algn="ctr" rtl="0">
              <a:lnSpc>
                <a:spcPct val="115000"/>
              </a:lnSpc>
              <a:spcBef>
                <a:spcPts val="0"/>
              </a:spcBef>
              <a:spcAft>
                <a:spcPts val="0"/>
              </a:spcAft>
              <a:buSzPts val="1400"/>
              <a:buFont typeface="Anaheim"/>
              <a:buNone/>
              <a:defRPr sz="1400">
                <a:latin typeface="Anaheim"/>
                <a:ea typeface="Anaheim"/>
                <a:cs typeface="Anaheim"/>
                <a:sym typeface="Anaheim"/>
              </a:defRPr>
            </a:lvl7pPr>
            <a:lvl8pPr lvl="7" algn="ctr" rtl="0">
              <a:lnSpc>
                <a:spcPct val="115000"/>
              </a:lnSpc>
              <a:spcBef>
                <a:spcPts val="0"/>
              </a:spcBef>
              <a:spcAft>
                <a:spcPts val="0"/>
              </a:spcAft>
              <a:buSzPts val="1400"/>
              <a:buFont typeface="Anaheim"/>
              <a:buNone/>
              <a:defRPr sz="1400">
                <a:latin typeface="Anaheim"/>
                <a:ea typeface="Anaheim"/>
                <a:cs typeface="Anaheim"/>
                <a:sym typeface="Anaheim"/>
              </a:defRPr>
            </a:lvl8pPr>
            <a:lvl9pPr lvl="8" algn="ctr" rtl="0">
              <a:lnSpc>
                <a:spcPct val="115000"/>
              </a:lnSpc>
              <a:spcBef>
                <a:spcPts val="0"/>
              </a:spcBef>
              <a:spcAft>
                <a:spcPts val="0"/>
              </a:spcAft>
              <a:buSzPts val="1400"/>
              <a:buFont typeface="Anaheim"/>
              <a:buNone/>
              <a:defRPr sz="1400">
                <a:latin typeface="Anaheim"/>
                <a:ea typeface="Anaheim"/>
                <a:cs typeface="Anaheim"/>
                <a:sym typeface="Anaheim"/>
              </a:defRPr>
            </a:lvl9pPr>
          </a:lstStyle>
          <a:p>
            <a:endParaRPr/>
          </a:p>
        </p:txBody>
      </p:sp>
      <p:sp>
        <p:nvSpPr>
          <p:cNvPr id="184" name="Google Shape;184;p14"/>
          <p:cNvSpPr txBox="1">
            <a:spLocks noGrp="1"/>
          </p:cNvSpPr>
          <p:nvPr>
            <p:ph type="ctrTitle" idx="2"/>
          </p:nvPr>
        </p:nvSpPr>
        <p:spPr>
          <a:xfrm flipH="1">
            <a:off x="1037600" y="1428754"/>
            <a:ext cx="2066400" cy="430500"/>
          </a:xfrm>
          <a:prstGeom prst="rect">
            <a:avLst/>
          </a:prstGeom>
        </p:spPr>
        <p:txBody>
          <a:bodyPr spcFirstLastPara="1" wrap="square" lIns="91425" tIns="91425" rIns="91425" bIns="0" anchor="b" anchorCtr="0">
            <a:noAutofit/>
          </a:bodyPr>
          <a:lstStyle>
            <a:lvl1pPr lvl="0" algn="ctr" rtl="0">
              <a:spcBef>
                <a:spcPts val="0"/>
              </a:spcBef>
              <a:spcAft>
                <a:spcPts val="0"/>
              </a:spcAft>
              <a:buClr>
                <a:schemeClr val="lt1"/>
              </a:buClr>
              <a:buSzPts val="2400"/>
              <a:buNone/>
              <a:defRPr sz="2200"/>
            </a:lvl1pPr>
            <a:lvl2pPr lvl="1" algn="r" rtl="0">
              <a:spcBef>
                <a:spcPts val="0"/>
              </a:spcBef>
              <a:spcAft>
                <a:spcPts val="0"/>
              </a:spcAft>
              <a:buClr>
                <a:schemeClr val="lt1"/>
              </a:buClr>
              <a:buSzPts val="1800"/>
              <a:buNone/>
              <a:defRPr sz="1800">
                <a:solidFill>
                  <a:schemeClr val="lt1"/>
                </a:solidFill>
              </a:defRPr>
            </a:lvl2pPr>
            <a:lvl3pPr lvl="2" algn="r" rtl="0">
              <a:spcBef>
                <a:spcPts val="0"/>
              </a:spcBef>
              <a:spcAft>
                <a:spcPts val="0"/>
              </a:spcAft>
              <a:buClr>
                <a:schemeClr val="lt1"/>
              </a:buClr>
              <a:buSzPts val="1800"/>
              <a:buNone/>
              <a:defRPr sz="1800">
                <a:solidFill>
                  <a:schemeClr val="lt1"/>
                </a:solidFill>
              </a:defRPr>
            </a:lvl3pPr>
            <a:lvl4pPr lvl="3" algn="r" rtl="0">
              <a:spcBef>
                <a:spcPts val="0"/>
              </a:spcBef>
              <a:spcAft>
                <a:spcPts val="0"/>
              </a:spcAft>
              <a:buClr>
                <a:schemeClr val="lt1"/>
              </a:buClr>
              <a:buSzPts val="1800"/>
              <a:buNone/>
              <a:defRPr sz="1800">
                <a:solidFill>
                  <a:schemeClr val="lt1"/>
                </a:solidFill>
              </a:defRPr>
            </a:lvl4pPr>
            <a:lvl5pPr lvl="4" algn="r" rtl="0">
              <a:spcBef>
                <a:spcPts val="0"/>
              </a:spcBef>
              <a:spcAft>
                <a:spcPts val="0"/>
              </a:spcAft>
              <a:buClr>
                <a:schemeClr val="lt1"/>
              </a:buClr>
              <a:buSzPts val="1800"/>
              <a:buNone/>
              <a:defRPr sz="1800">
                <a:solidFill>
                  <a:schemeClr val="lt1"/>
                </a:solidFill>
              </a:defRPr>
            </a:lvl5pPr>
            <a:lvl6pPr lvl="5" algn="r" rtl="0">
              <a:spcBef>
                <a:spcPts val="0"/>
              </a:spcBef>
              <a:spcAft>
                <a:spcPts val="0"/>
              </a:spcAft>
              <a:buClr>
                <a:schemeClr val="lt1"/>
              </a:buClr>
              <a:buSzPts val="1800"/>
              <a:buNone/>
              <a:defRPr sz="1800">
                <a:solidFill>
                  <a:schemeClr val="lt1"/>
                </a:solidFill>
              </a:defRPr>
            </a:lvl6pPr>
            <a:lvl7pPr lvl="6" algn="r" rtl="0">
              <a:spcBef>
                <a:spcPts val="0"/>
              </a:spcBef>
              <a:spcAft>
                <a:spcPts val="0"/>
              </a:spcAft>
              <a:buClr>
                <a:schemeClr val="lt1"/>
              </a:buClr>
              <a:buSzPts val="1800"/>
              <a:buNone/>
              <a:defRPr sz="1800">
                <a:solidFill>
                  <a:schemeClr val="lt1"/>
                </a:solidFill>
              </a:defRPr>
            </a:lvl7pPr>
            <a:lvl8pPr lvl="7" algn="r" rtl="0">
              <a:spcBef>
                <a:spcPts val="0"/>
              </a:spcBef>
              <a:spcAft>
                <a:spcPts val="0"/>
              </a:spcAft>
              <a:buClr>
                <a:schemeClr val="lt1"/>
              </a:buClr>
              <a:buSzPts val="1800"/>
              <a:buNone/>
              <a:defRPr sz="1800">
                <a:solidFill>
                  <a:schemeClr val="lt1"/>
                </a:solidFill>
              </a:defRPr>
            </a:lvl8pPr>
            <a:lvl9pPr lvl="8" algn="r" rtl="0">
              <a:spcBef>
                <a:spcPts val="0"/>
              </a:spcBef>
              <a:spcAft>
                <a:spcPts val="0"/>
              </a:spcAft>
              <a:buClr>
                <a:schemeClr val="lt1"/>
              </a:buClr>
              <a:buSzPts val="1800"/>
              <a:buNone/>
              <a:defRPr sz="1800">
                <a:solidFill>
                  <a:schemeClr val="lt1"/>
                </a:solidFill>
              </a:defRPr>
            </a:lvl9pPr>
          </a:lstStyle>
          <a:p>
            <a:endParaRPr/>
          </a:p>
        </p:txBody>
      </p:sp>
      <p:sp>
        <p:nvSpPr>
          <p:cNvPr id="185" name="Google Shape;185;p14"/>
          <p:cNvSpPr txBox="1">
            <a:spLocks noGrp="1"/>
          </p:cNvSpPr>
          <p:nvPr>
            <p:ph type="subTitle" idx="3"/>
          </p:nvPr>
        </p:nvSpPr>
        <p:spPr>
          <a:xfrm flipH="1">
            <a:off x="1037000" y="1928650"/>
            <a:ext cx="2067000" cy="430500"/>
          </a:xfrm>
          <a:prstGeom prst="rect">
            <a:avLst/>
          </a:prstGeom>
        </p:spPr>
        <p:txBody>
          <a:bodyPr spcFirstLastPara="1" wrap="square" lIns="91425" tIns="0" rIns="91425" bIns="91425" anchor="t" anchorCtr="0">
            <a:noAutofit/>
          </a:bodyPr>
          <a:lstStyle>
            <a:lvl1pPr lvl="0" algn="ctr" rtl="0">
              <a:lnSpc>
                <a:spcPct val="115000"/>
              </a:lnSpc>
              <a:spcBef>
                <a:spcPts val="0"/>
              </a:spcBef>
              <a:spcAft>
                <a:spcPts val="0"/>
              </a:spcAft>
              <a:buSzPts val="1400"/>
              <a:buFont typeface="Anaheim"/>
              <a:buNone/>
              <a:defRPr sz="1400">
                <a:latin typeface="Anaheim"/>
                <a:ea typeface="Anaheim"/>
                <a:cs typeface="Anaheim"/>
                <a:sym typeface="Anaheim"/>
              </a:defRPr>
            </a:lvl1pPr>
            <a:lvl2pPr lvl="1" algn="ctr" rtl="0">
              <a:lnSpc>
                <a:spcPct val="115000"/>
              </a:lnSpc>
              <a:spcBef>
                <a:spcPts val="0"/>
              </a:spcBef>
              <a:spcAft>
                <a:spcPts val="0"/>
              </a:spcAft>
              <a:buSzPts val="1400"/>
              <a:buFont typeface="Anaheim"/>
              <a:buNone/>
              <a:defRPr>
                <a:latin typeface="Anaheim"/>
                <a:ea typeface="Anaheim"/>
                <a:cs typeface="Anaheim"/>
                <a:sym typeface="Anaheim"/>
              </a:defRPr>
            </a:lvl2pPr>
            <a:lvl3pPr lvl="2" algn="ctr" rtl="0">
              <a:lnSpc>
                <a:spcPct val="115000"/>
              </a:lnSpc>
              <a:spcBef>
                <a:spcPts val="0"/>
              </a:spcBef>
              <a:spcAft>
                <a:spcPts val="0"/>
              </a:spcAft>
              <a:buSzPts val="1400"/>
              <a:buFont typeface="Anaheim"/>
              <a:buNone/>
              <a:defRPr sz="1400">
                <a:latin typeface="Anaheim"/>
                <a:ea typeface="Anaheim"/>
                <a:cs typeface="Anaheim"/>
                <a:sym typeface="Anaheim"/>
              </a:defRPr>
            </a:lvl3pPr>
            <a:lvl4pPr lvl="3" algn="ctr" rtl="0">
              <a:lnSpc>
                <a:spcPct val="115000"/>
              </a:lnSpc>
              <a:spcBef>
                <a:spcPts val="0"/>
              </a:spcBef>
              <a:spcAft>
                <a:spcPts val="0"/>
              </a:spcAft>
              <a:buSzPts val="1400"/>
              <a:buFont typeface="Anaheim"/>
              <a:buNone/>
              <a:defRPr sz="1400">
                <a:latin typeface="Anaheim"/>
                <a:ea typeface="Anaheim"/>
                <a:cs typeface="Anaheim"/>
                <a:sym typeface="Anaheim"/>
              </a:defRPr>
            </a:lvl4pPr>
            <a:lvl5pPr lvl="4" algn="ctr" rtl="0">
              <a:lnSpc>
                <a:spcPct val="115000"/>
              </a:lnSpc>
              <a:spcBef>
                <a:spcPts val="0"/>
              </a:spcBef>
              <a:spcAft>
                <a:spcPts val="0"/>
              </a:spcAft>
              <a:buSzPts val="1400"/>
              <a:buFont typeface="Anaheim"/>
              <a:buNone/>
              <a:defRPr sz="1400">
                <a:latin typeface="Anaheim"/>
                <a:ea typeface="Anaheim"/>
                <a:cs typeface="Anaheim"/>
                <a:sym typeface="Anaheim"/>
              </a:defRPr>
            </a:lvl5pPr>
            <a:lvl6pPr lvl="5" algn="ctr" rtl="0">
              <a:lnSpc>
                <a:spcPct val="115000"/>
              </a:lnSpc>
              <a:spcBef>
                <a:spcPts val="0"/>
              </a:spcBef>
              <a:spcAft>
                <a:spcPts val="0"/>
              </a:spcAft>
              <a:buSzPts val="1400"/>
              <a:buFont typeface="Anaheim"/>
              <a:buNone/>
              <a:defRPr sz="1400">
                <a:latin typeface="Anaheim"/>
                <a:ea typeface="Anaheim"/>
                <a:cs typeface="Anaheim"/>
                <a:sym typeface="Anaheim"/>
              </a:defRPr>
            </a:lvl6pPr>
            <a:lvl7pPr lvl="6" algn="ctr" rtl="0">
              <a:lnSpc>
                <a:spcPct val="115000"/>
              </a:lnSpc>
              <a:spcBef>
                <a:spcPts val="0"/>
              </a:spcBef>
              <a:spcAft>
                <a:spcPts val="0"/>
              </a:spcAft>
              <a:buSzPts val="1400"/>
              <a:buFont typeface="Anaheim"/>
              <a:buNone/>
              <a:defRPr sz="1400">
                <a:latin typeface="Anaheim"/>
                <a:ea typeface="Anaheim"/>
                <a:cs typeface="Anaheim"/>
                <a:sym typeface="Anaheim"/>
              </a:defRPr>
            </a:lvl7pPr>
            <a:lvl8pPr lvl="7" algn="ctr" rtl="0">
              <a:lnSpc>
                <a:spcPct val="115000"/>
              </a:lnSpc>
              <a:spcBef>
                <a:spcPts val="0"/>
              </a:spcBef>
              <a:spcAft>
                <a:spcPts val="0"/>
              </a:spcAft>
              <a:buSzPts val="1400"/>
              <a:buFont typeface="Anaheim"/>
              <a:buNone/>
              <a:defRPr sz="1400">
                <a:latin typeface="Anaheim"/>
                <a:ea typeface="Anaheim"/>
                <a:cs typeface="Anaheim"/>
                <a:sym typeface="Anaheim"/>
              </a:defRPr>
            </a:lvl8pPr>
            <a:lvl9pPr lvl="8" algn="ctr" rtl="0">
              <a:lnSpc>
                <a:spcPct val="115000"/>
              </a:lnSpc>
              <a:spcBef>
                <a:spcPts val="0"/>
              </a:spcBef>
              <a:spcAft>
                <a:spcPts val="0"/>
              </a:spcAft>
              <a:buSzPts val="1400"/>
              <a:buFont typeface="Anaheim"/>
              <a:buNone/>
              <a:defRPr sz="1400">
                <a:latin typeface="Anaheim"/>
                <a:ea typeface="Anaheim"/>
                <a:cs typeface="Anaheim"/>
                <a:sym typeface="Anaheim"/>
              </a:defRPr>
            </a:lvl9pPr>
          </a:lstStyle>
          <a:p>
            <a:endParaRPr/>
          </a:p>
        </p:txBody>
      </p:sp>
      <p:sp>
        <p:nvSpPr>
          <p:cNvPr id="186" name="Google Shape;186;p14"/>
          <p:cNvSpPr txBox="1">
            <a:spLocks noGrp="1"/>
          </p:cNvSpPr>
          <p:nvPr>
            <p:ph type="ctrTitle" idx="4"/>
          </p:nvPr>
        </p:nvSpPr>
        <p:spPr>
          <a:xfrm flipH="1">
            <a:off x="3829056" y="-219071"/>
            <a:ext cx="1466400" cy="430500"/>
          </a:xfrm>
          <a:prstGeom prst="rect">
            <a:avLst/>
          </a:prstGeom>
        </p:spPr>
        <p:txBody>
          <a:bodyPr spcFirstLastPara="1" wrap="square" lIns="91425" tIns="91425" rIns="91425" bIns="0" anchor="b" anchorCtr="0">
            <a:noAutofit/>
          </a:bodyPr>
          <a:lstStyle>
            <a:lvl1pPr lvl="0" algn="ctr" rtl="0">
              <a:spcBef>
                <a:spcPts val="0"/>
              </a:spcBef>
              <a:spcAft>
                <a:spcPts val="0"/>
              </a:spcAft>
              <a:buClr>
                <a:schemeClr val="lt1"/>
              </a:buClr>
              <a:buSzPts val="2400"/>
              <a:buNone/>
              <a:defRPr sz="2200"/>
            </a:lvl1pPr>
            <a:lvl2pPr lvl="1" algn="ctr" rtl="0">
              <a:spcBef>
                <a:spcPts val="0"/>
              </a:spcBef>
              <a:spcAft>
                <a:spcPts val="0"/>
              </a:spcAft>
              <a:buClr>
                <a:schemeClr val="lt1"/>
              </a:buClr>
              <a:buSzPts val="1800"/>
              <a:buNone/>
              <a:defRPr sz="1800">
                <a:solidFill>
                  <a:schemeClr val="lt1"/>
                </a:solidFill>
              </a:defRPr>
            </a:lvl2pPr>
            <a:lvl3pPr lvl="2" algn="ctr" rtl="0">
              <a:spcBef>
                <a:spcPts val="0"/>
              </a:spcBef>
              <a:spcAft>
                <a:spcPts val="0"/>
              </a:spcAft>
              <a:buClr>
                <a:schemeClr val="lt1"/>
              </a:buClr>
              <a:buSzPts val="1800"/>
              <a:buNone/>
              <a:defRPr sz="1800">
                <a:solidFill>
                  <a:schemeClr val="lt1"/>
                </a:solidFill>
              </a:defRPr>
            </a:lvl3pPr>
            <a:lvl4pPr lvl="3" algn="ctr" rtl="0">
              <a:spcBef>
                <a:spcPts val="0"/>
              </a:spcBef>
              <a:spcAft>
                <a:spcPts val="0"/>
              </a:spcAft>
              <a:buClr>
                <a:schemeClr val="lt1"/>
              </a:buClr>
              <a:buSzPts val="1800"/>
              <a:buNone/>
              <a:defRPr sz="1800">
                <a:solidFill>
                  <a:schemeClr val="lt1"/>
                </a:solidFill>
              </a:defRPr>
            </a:lvl4pPr>
            <a:lvl5pPr lvl="4" algn="ctr" rtl="0">
              <a:spcBef>
                <a:spcPts val="0"/>
              </a:spcBef>
              <a:spcAft>
                <a:spcPts val="0"/>
              </a:spcAft>
              <a:buClr>
                <a:schemeClr val="lt1"/>
              </a:buClr>
              <a:buSzPts val="1800"/>
              <a:buNone/>
              <a:defRPr sz="1800">
                <a:solidFill>
                  <a:schemeClr val="lt1"/>
                </a:solidFill>
              </a:defRPr>
            </a:lvl5pPr>
            <a:lvl6pPr lvl="5" algn="ctr" rtl="0">
              <a:spcBef>
                <a:spcPts val="0"/>
              </a:spcBef>
              <a:spcAft>
                <a:spcPts val="0"/>
              </a:spcAft>
              <a:buClr>
                <a:schemeClr val="lt1"/>
              </a:buClr>
              <a:buSzPts val="1800"/>
              <a:buNone/>
              <a:defRPr sz="1800">
                <a:solidFill>
                  <a:schemeClr val="lt1"/>
                </a:solidFill>
              </a:defRPr>
            </a:lvl6pPr>
            <a:lvl7pPr lvl="6" algn="ctr" rtl="0">
              <a:spcBef>
                <a:spcPts val="0"/>
              </a:spcBef>
              <a:spcAft>
                <a:spcPts val="0"/>
              </a:spcAft>
              <a:buClr>
                <a:schemeClr val="lt1"/>
              </a:buClr>
              <a:buSzPts val="1800"/>
              <a:buNone/>
              <a:defRPr sz="1800">
                <a:solidFill>
                  <a:schemeClr val="lt1"/>
                </a:solidFill>
              </a:defRPr>
            </a:lvl7pPr>
            <a:lvl8pPr lvl="7" algn="ctr" rtl="0">
              <a:spcBef>
                <a:spcPts val="0"/>
              </a:spcBef>
              <a:spcAft>
                <a:spcPts val="0"/>
              </a:spcAft>
              <a:buClr>
                <a:schemeClr val="lt1"/>
              </a:buClr>
              <a:buSzPts val="1800"/>
              <a:buNone/>
              <a:defRPr sz="1800">
                <a:solidFill>
                  <a:schemeClr val="lt1"/>
                </a:solidFill>
              </a:defRPr>
            </a:lvl8pPr>
            <a:lvl9pPr lvl="8" algn="ctr" rtl="0">
              <a:spcBef>
                <a:spcPts val="0"/>
              </a:spcBef>
              <a:spcAft>
                <a:spcPts val="0"/>
              </a:spcAft>
              <a:buClr>
                <a:schemeClr val="lt1"/>
              </a:buClr>
              <a:buSzPts val="1800"/>
              <a:buNone/>
              <a:defRPr sz="1800">
                <a:solidFill>
                  <a:schemeClr val="lt1"/>
                </a:solidFill>
              </a:defRPr>
            </a:lvl9pPr>
          </a:lstStyle>
          <a:p>
            <a:endParaRPr/>
          </a:p>
        </p:txBody>
      </p:sp>
      <p:sp>
        <p:nvSpPr>
          <p:cNvPr id="187" name="Google Shape;187;p14"/>
          <p:cNvSpPr txBox="1">
            <a:spLocks noGrp="1"/>
          </p:cNvSpPr>
          <p:nvPr>
            <p:ph type="subTitle" idx="5"/>
          </p:nvPr>
        </p:nvSpPr>
        <p:spPr>
          <a:xfrm flipH="1">
            <a:off x="3539465" y="1928650"/>
            <a:ext cx="2067000" cy="430500"/>
          </a:xfrm>
          <a:prstGeom prst="rect">
            <a:avLst/>
          </a:prstGeom>
        </p:spPr>
        <p:txBody>
          <a:bodyPr spcFirstLastPara="1" wrap="square" lIns="91425" tIns="0" rIns="91425" bIns="91425" anchor="t" anchorCtr="0">
            <a:noAutofit/>
          </a:bodyPr>
          <a:lstStyle>
            <a:lvl1pPr lvl="0" algn="ctr" rtl="0">
              <a:lnSpc>
                <a:spcPct val="115000"/>
              </a:lnSpc>
              <a:spcBef>
                <a:spcPts val="0"/>
              </a:spcBef>
              <a:spcAft>
                <a:spcPts val="0"/>
              </a:spcAft>
              <a:buSzPts val="1400"/>
              <a:buFont typeface="Anaheim"/>
              <a:buNone/>
              <a:defRPr sz="1400">
                <a:latin typeface="Anaheim"/>
                <a:ea typeface="Anaheim"/>
                <a:cs typeface="Anaheim"/>
                <a:sym typeface="Anaheim"/>
              </a:defRPr>
            </a:lvl1pPr>
            <a:lvl2pPr lvl="1" algn="ctr" rtl="0">
              <a:lnSpc>
                <a:spcPct val="115000"/>
              </a:lnSpc>
              <a:spcBef>
                <a:spcPts val="0"/>
              </a:spcBef>
              <a:spcAft>
                <a:spcPts val="0"/>
              </a:spcAft>
              <a:buSzPts val="1400"/>
              <a:buFont typeface="Anaheim"/>
              <a:buNone/>
              <a:defRPr>
                <a:latin typeface="Anaheim"/>
                <a:ea typeface="Anaheim"/>
                <a:cs typeface="Anaheim"/>
                <a:sym typeface="Anaheim"/>
              </a:defRPr>
            </a:lvl2pPr>
            <a:lvl3pPr lvl="2" algn="ctr" rtl="0">
              <a:lnSpc>
                <a:spcPct val="115000"/>
              </a:lnSpc>
              <a:spcBef>
                <a:spcPts val="0"/>
              </a:spcBef>
              <a:spcAft>
                <a:spcPts val="0"/>
              </a:spcAft>
              <a:buSzPts val="1400"/>
              <a:buFont typeface="Anaheim"/>
              <a:buNone/>
              <a:defRPr sz="1400">
                <a:latin typeface="Anaheim"/>
                <a:ea typeface="Anaheim"/>
                <a:cs typeface="Anaheim"/>
                <a:sym typeface="Anaheim"/>
              </a:defRPr>
            </a:lvl3pPr>
            <a:lvl4pPr lvl="3" algn="ctr" rtl="0">
              <a:lnSpc>
                <a:spcPct val="115000"/>
              </a:lnSpc>
              <a:spcBef>
                <a:spcPts val="0"/>
              </a:spcBef>
              <a:spcAft>
                <a:spcPts val="0"/>
              </a:spcAft>
              <a:buSzPts val="1400"/>
              <a:buFont typeface="Anaheim"/>
              <a:buNone/>
              <a:defRPr sz="1400">
                <a:latin typeface="Anaheim"/>
                <a:ea typeface="Anaheim"/>
                <a:cs typeface="Anaheim"/>
                <a:sym typeface="Anaheim"/>
              </a:defRPr>
            </a:lvl4pPr>
            <a:lvl5pPr lvl="4" algn="ctr" rtl="0">
              <a:lnSpc>
                <a:spcPct val="115000"/>
              </a:lnSpc>
              <a:spcBef>
                <a:spcPts val="0"/>
              </a:spcBef>
              <a:spcAft>
                <a:spcPts val="0"/>
              </a:spcAft>
              <a:buSzPts val="1400"/>
              <a:buFont typeface="Anaheim"/>
              <a:buNone/>
              <a:defRPr sz="1400">
                <a:latin typeface="Anaheim"/>
                <a:ea typeface="Anaheim"/>
                <a:cs typeface="Anaheim"/>
                <a:sym typeface="Anaheim"/>
              </a:defRPr>
            </a:lvl5pPr>
            <a:lvl6pPr lvl="5" algn="ctr" rtl="0">
              <a:lnSpc>
                <a:spcPct val="115000"/>
              </a:lnSpc>
              <a:spcBef>
                <a:spcPts val="0"/>
              </a:spcBef>
              <a:spcAft>
                <a:spcPts val="0"/>
              </a:spcAft>
              <a:buSzPts val="1400"/>
              <a:buFont typeface="Anaheim"/>
              <a:buNone/>
              <a:defRPr sz="1400">
                <a:latin typeface="Anaheim"/>
                <a:ea typeface="Anaheim"/>
                <a:cs typeface="Anaheim"/>
                <a:sym typeface="Anaheim"/>
              </a:defRPr>
            </a:lvl6pPr>
            <a:lvl7pPr lvl="6" algn="ctr" rtl="0">
              <a:lnSpc>
                <a:spcPct val="115000"/>
              </a:lnSpc>
              <a:spcBef>
                <a:spcPts val="0"/>
              </a:spcBef>
              <a:spcAft>
                <a:spcPts val="0"/>
              </a:spcAft>
              <a:buSzPts val="1400"/>
              <a:buFont typeface="Anaheim"/>
              <a:buNone/>
              <a:defRPr sz="1400">
                <a:latin typeface="Anaheim"/>
                <a:ea typeface="Anaheim"/>
                <a:cs typeface="Anaheim"/>
                <a:sym typeface="Anaheim"/>
              </a:defRPr>
            </a:lvl7pPr>
            <a:lvl8pPr lvl="7" algn="ctr" rtl="0">
              <a:lnSpc>
                <a:spcPct val="115000"/>
              </a:lnSpc>
              <a:spcBef>
                <a:spcPts val="0"/>
              </a:spcBef>
              <a:spcAft>
                <a:spcPts val="0"/>
              </a:spcAft>
              <a:buSzPts val="1400"/>
              <a:buFont typeface="Anaheim"/>
              <a:buNone/>
              <a:defRPr sz="1400">
                <a:latin typeface="Anaheim"/>
                <a:ea typeface="Anaheim"/>
                <a:cs typeface="Anaheim"/>
                <a:sym typeface="Anaheim"/>
              </a:defRPr>
            </a:lvl8pPr>
            <a:lvl9pPr lvl="8" algn="ctr" rtl="0">
              <a:lnSpc>
                <a:spcPct val="115000"/>
              </a:lnSpc>
              <a:spcBef>
                <a:spcPts val="0"/>
              </a:spcBef>
              <a:spcAft>
                <a:spcPts val="0"/>
              </a:spcAft>
              <a:buSzPts val="1400"/>
              <a:buFont typeface="Anaheim"/>
              <a:buNone/>
              <a:defRPr sz="1400">
                <a:latin typeface="Anaheim"/>
                <a:ea typeface="Anaheim"/>
                <a:cs typeface="Anaheim"/>
                <a:sym typeface="Anaheim"/>
              </a:defRPr>
            </a:lvl9pPr>
          </a:lstStyle>
          <a:p>
            <a:endParaRPr/>
          </a:p>
        </p:txBody>
      </p:sp>
      <p:sp>
        <p:nvSpPr>
          <p:cNvPr id="188" name="Google Shape;188;p14"/>
          <p:cNvSpPr txBox="1">
            <a:spLocks noGrp="1"/>
          </p:cNvSpPr>
          <p:nvPr>
            <p:ph type="title" idx="6"/>
          </p:nvPr>
        </p:nvSpPr>
        <p:spPr>
          <a:xfrm>
            <a:off x="1278000" y="342000"/>
            <a:ext cx="6588000" cy="669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3000">
                <a:solidFill>
                  <a:schemeClr val="dk2"/>
                </a:solidFill>
              </a:defRPr>
            </a:lvl1pPr>
            <a:lvl2pPr lvl="1" algn="ctr" rtl="0">
              <a:spcBef>
                <a:spcPts val="0"/>
              </a:spcBef>
              <a:spcAft>
                <a:spcPts val="0"/>
              </a:spcAft>
              <a:buNone/>
              <a:defRPr sz="3000"/>
            </a:lvl2pPr>
            <a:lvl3pPr lvl="2" algn="ctr" rtl="0">
              <a:spcBef>
                <a:spcPts val="0"/>
              </a:spcBef>
              <a:spcAft>
                <a:spcPts val="0"/>
              </a:spcAft>
              <a:buNone/>
              <a:defRPr sz="3000"/>
            </a:lvl3pPr>
            <a:lvl4pPr lvl="3" algn="ctr" rtl="0">
              <a:spcBef>
                <a:spcPts val="0"/>
              </a:spcBef>
              <a:spcAft>
                <a:spcPts val="0"/>
              </a:spcAft>
              <a:buNone/>
              <a:defRPr sz="3000"/>
            </a:lvl4pPr>
            <a:lvl5pPr lvl="4" algn="ctr" rtl="0">
              <a:spcBef>
                <a:spcPts val="0"/>
              </a:spcBef>
              <a:spcAft>
                <a:spcPts val="0"/>
              </a:spcAft>
              <a:buNone/>
              <a:defRPr sz="3000"/>
            </a:lvl5pPr>
            <a:lvl6pPr lvl="5" algn="ctr" rtl="0">
              <a:spcBef>
                <a:spcPts val="0"/>
              </a:spcBef>
              <a:spcAft>
                <a:spcPts val="0"/>
              </a:spcAft>
              <a:buNone/>
              <a:defRPr sz="3000"/>
            </a:lvl6pPr>
            <a:lvl7pPr lvl="6" algn="ctr" rtl="0">
              <a:spcBef>
                <a:spcPts val="0"/>
              </a:spcBef>
              <a:spcAft>
                <a:spcPts val="0"/>
              </a:spcAft>
              <a:buNone/>
              <a:defRPr sz="3000"/>
            </a:lvl7pPr>
            <a:lvl8pPr lvl="7" algn="ctr" rtl="0">
              <a:spcBef>
                <a:spcPts val="0"/>
              </a:spcBef>
              <a:spcAft>
                <a:spcPts val="0"/>
              </a:spcAft>
              <a:buNone/>
              <a:defRPr sz="3000"/>
            </a:lvl8pPr>
            <a:lvl9pPr lvl="8" algn="ctr" rtl="0">
              <a:spcBef>
                <a:spcPts val="0"/>
              </a:spcBef>
              <a:spcAft>
                <a:spcPts val="0"/>
              </a:spcAft>
              <a:buNone/>
              <a:defRPr sz="3000"/>
            </a:lvl9pPr>
          </a:lstStyle>
          <a:p>
            <a:endParaRPr/>
          </a:p>
        </p:txBody>
      </p:sp>
      <p:sp>
        <p:nvSpPr>
          <p:cNvPr id="189" name="Google Shape;189;p14"/>
          <p:cNvSpPr txBox="1">
            <a:spLocks noGrp="1"/>
          </p:cNvSpPr>
          <p:nvPr>
            <p:ph type="ctrTitle" idx="7"/>
          </p:nvPr>
        </p:nvSpPr>
        <p:spPr>
          <a:xfrm flipH="1">
            <a:off x="3539112" y="1428754"/>
            <a:ext cx="2066400" cy="430500"/>
          </a:xfrm>
          <a:prstGeom prst="rect">
            <a:avLst/>
          </a:prstGeom>
        </p:spPr>
        <p:txBody>
          <a:bodyPr spcFirstLastPara="1" wrap="square" lIns="91425" tIns="91425" rIns="91425" bIns="0" anchor="b" anchorCtr="0">
            <a:noAutofit/>
          </a:bodyPr>
          <a:lstStyle>
            <a:lvl1pPr lvl="0" algn="ctr" rtl="0">
              <a:spcBef>
                <a:spcPts val="0"/>
              </a:spcBef>
              <a:spcAft>
                <a:spcPts val="0"/>
              </a:spcAft>
              <a:buClr>
                <a:schemeClr val="lt1"/>
              </a:buClr>
              <a:buSzPts val="2400"/>
              <a:buNone/>
              <a:defRPr sz="2200"/>
            </a:lvl1pPr>
            <a:lvl2pPr lvl="1" algn="r" rtl="0">
              <a:spcBef>
                <a:spcPts val="0"/>
              </a:spcBef>
              <a:spcAft>
                <a:spcPts val="0"/>
              </a:spcAft>
              <a:buClr>
                <a:schemeClr val="lt1"/>
              </a:buClr>
              <a:buSzPts val="1800"/>
              <a:buNone/>
              <a:defRPr sz="1800">
                <a:solidFill>
                  <a:schemeClr val="lt1"/>
                </a:solidFill>
              </a:defRPr>
            </a:lvl2pPr>
            <a:lvl3pPr lvl="2" algn="r" rtl="0">
              <a:spcBef>
                <a:spcPts val="0"/>
              </a:spcBef>
              <a:spcAft>
                <a:spcPts val="0"/>
              </a:spcAft>
              <a:buClr>
                <a:schemeClr val="lt1"/>
              </a:buClr>
              <a:buSzPts val="1800"/>
              <a:buNone/>
              <a:defRPr sz="1800">
                <a:solidFill>
                  <a:schemeClr val="lt1"/>
                </a:solidFill>
              </a:defRPr>
            </a:lvl3pPr>
            <a:lvl4pPr lvl="3" algn="r" rtl="0">
              <a:spcBef>
                <a:spcPts val="0"/>
              </a:spcBef>
              <a:spcAft>
                <a:spcPts val="0"/>
              </a:spcAft>
              <a:buClr>
                <a:schemeClr val="lt1"/>
              </a:buClr>
              <a:buSzPts val="1800"/>
              <a:buNone/>
              <a:defRPr sz="1800">
                <a:solidFill>
                  <a:schemeClr val="lt1"/>
                </a:solidFill>
              </a:defRPr>
            </a:lvl4pPr>
            <a:lvl5pPr lvl="4" algn="r" rtl="0">
              <a:spcBef>
                <a:spcPts val="0"/>
              </a:spcBef>
              <a:spcAft>
                <a:spcPts val="0"/>
              </a:spcAft>
              <a:buClr>
                <a:schemeClr val="lt1"/>
              </a:buClr>
              <a:buSzPts val="1800"/>
              <a:buNone/>
              <a:defRPr sz="1800">
                <a:solidFill>
                  <a:schemeClr val="lt1"/>
                </a:solidFill>
              </a:defRPr>
            </a:lvl5pPr>
            <a:lvl6pPr lvl="5" algn="r" rtl="0">
              <a:spcBef>
                <a:spcPts val="0"/>
              </a:spcBef>
              <a:spcAft>
                <a:spcPts val="0"/>
              </a:spcAft>
              <a:buClr>
                <a:schemeClr val="lt1"/>
              </a:buClr>
              <a:buSzPts val="1800"/>
              <a:buNone/>
              <a:defRPr sz="1800">
                <a:solidFill>
                  <a:schemeClr val="lt1"/>
                </a:solidFill>
              </a:defRPr>
            </a:lvl6pPr>
            <a:lvl7pPr lvl="6" algn="r" rtl="0">
              <a:spcBef>
                <a:spcPts val="0"/>
              </a:spcBef>
              <a:spcAft>
                <a:spcPts val="0"/>
              </a:spcAft>
              <a:buClr>
                <a:schemeClr val="lt1"/>
              </a:buClr>
              <a:buSzPts val="1800"/>
              <a:buNone/>
              <a:defRPr sz="1800">
                <a:solidFill>
                  <a:schemeClr val="lt1"/>
                </a:solidFill>
              </a:defRPr>
            </a:lvl7pPr>
            <a:lvl8pPr lvl="7" algn="r" rtl="0">
              <a:spcBef>
                <a:spcPts val="0"/>
              </a:spcBef>
              <a:spcAft>
                <a:spcPts val="0"/>
              </a:spcAft>
              <a:buClr>
                <a:schemeClr val="lt1"/>
              </a:buClr>
              <a:buSzPts val="1800"/>
              <a:buNone/>
              <a:defRPr sz="1800">
                <a:solidFill>
                  <a:schemeClr val="lt1"/>
                </a:solidFill>
              </a:defRPr>
            </a:lvl8pPr>
            <a:lvl9pPr lvl="8" algn="r" rtl="0">
              <a:spcBef>
                <a:spcPts val="0"/>
              </a:spcBef>
              <a:spcAft>
                <a:spcPts val="0"/>
              </a:spcAft>
              <a:buClr>
                <a:schemeClr val="lt1"/>
              </a:buClr>
              <a:buSzPts val="1800"/>
              <a:buNone/>
              <a:defRPr sz="1800">
                <a:solidFill>
                  <a:schemeClr val="lt1"/>
                </a:solidFill>
              </a:defRPr>
            </a:lvl9pPr>
          </a:lstStyle>
          <a:p>
            <a:endParaRPr/>
          </a:p>
        </p:txBody>
      </p:sp>
      <p:sp>
        <p:nvSpPr>
          <p:cNvPr id="190" name="Google Shape;190;p14"/>
          <p:cNvSpPr txBox="1">
            <a:spLocks noGrp="1"/>
          </p:cNvSpPr>
          <p:nvPr>
            <p:ph type="ctrTitle" idx="8"/>
          </p:nvPr>
        </p:nvSpPr>
        <p:spPr>
          <a:xfrm flipH="1">
            <a:off x="6041962" y="1428754"/>
            <a:ext cx="2066400" cy="430500"/>
          </a:xfrm>
          <a:prstGeom prst="rect">
            <a:avLst/>
          </a:prstGeom>
        </p:spPr>
        <p:txBody>
          <a:bodyPr spcFirstLastPara="1" wrap="square" lIns="91425" tIns="91425" rIns="91425" bIns="0" anchor="b" anchorCtr="0">
            <a:noAutofit/>
          </a:bodyPr>
          <a:lstStyle>
            <a:lvl1pPr lvl="0" algn="ctr" rtl="0">
              <a:spcBef>
                <a:spcPts val="0"/>
              </a:spcBef>
              <a:spcAft>
                <a:spcPts val="0"/>
              </a:spcAft>
              <a:buClr>
                <a:schemeClr val="lt1"/>
              </a:buClr>
              <a:buSzPts val="2400"/>
              <a:buNone/>
              <a:defRPr sz="2200"/>
            </a:lvl1pPr>
            <a:lvl2pPr lvl="1" algn="r" rtl="0">
              <a:spcBef>
                <a:spcPts val="0"/>
              </a:spcBef>
              <a:spcAft>
                <a:spcPts val="0"/>
              </a:spcAft>
              <a:buClr>
                <a:schemeClr val="lt1"/>
              </a:buClr>
              <a:buSzPts val="1800"/>
              <a:buNone/>
              <a:defRPr sz="1800">
                <a:solidFill>
                  <a:schemeClr val="lt1"/>
                </a:solidFill>
              </a:defRPr>
            </a:lvl2pPr>
            <a:lvl3pPr lvl="2" algn="r" rtl="0">
              <a:spcBef>
                <a:spcPts val="0"/>
              </a:spcBef>
              <a:spcAft>
                <a:spcPts val="0"/>
              </a:spcAft>
              <a:buClr>
                <a:schemeClr val="lt1"/>
              </a:buClr>
              <a:buSzPts val="1800"/>
              <a:buNone/>
              <a:defRPr sz="1800">
                <a:solidFill>
                  <a:schemeClr val="lt1"/>
                </a:solidFill>
              </a:defRPr>
            </a:lvl3pPr>
            <a:lvl4pPr lvl="3" algn="r" rtl="0">
              <a:spcBef>
                <a:spcPts val="0"/>
              </a:spcBef>
              <a:spcAft>
                <a:spcPts val="0"/>
              </a:spcAft>
              <a:buClr>
                <a:schemeClr val="lt1"/>
              </a:buClr>
              <a:buSzPts val="1800"/>
              <a:buNone/>
              <a:defRPr sz="1800">
                <a:solidFill>
                  <a:schemeClr val="lt1"/>
                </a:solidFill>
              </a:defRPr>
            </a:lvl4pPr>
            <a:lvl5pPr lvl="4" algn="r" rtl="0">
              <a:spcBef>
                <a:spcPts val="0"/>
              </a:spcBef>
              <a:spcAft>
                <a:spcPts val="0"/>
              </a:spcAft>
              <a:buClr>
                <a:schemeClr val="lt1"/>
              </a:buClr>
              <a:buSzPts val="1800"/>
              <a:buNone/>
              <a:defRPr sz="1800">
                <a:solidFill>
                  <a:schemeClr val="lt1"/>
                </a:solidFill>
              </a:defRPr>
            </a:lvl5pPr>
            <a:lvl6pPr lvl="5" algn="r" rtl="0">
              <a:spcBef>
                <a:spcPts val="0"/>
              </a:spcBef>
              <a:spcAft>
                <a:spcPts val="0"/>
              </a:spcAft>
              <a:buClr>
                <a:schemeClr val="lt1"/>
              </a:buClr>
              <a:buSzPts val="1800"/>
              <a:buNone/>
              <a:defRPr sz="1800">
                <a:solidFill>
                  <a:schemeClr val="lt1"/>
                </a:solidFill>
              </a:defRPr>
            </a:lvl6pPr>
            <a:lvl7pPr lvl="6" algn="r" rtl="0">
              <a:spcBef>
                <a:spcPts val="0"/>
              </a:spcBef>
              <a:spcAft>
                <a:spcPts val="0"/>
              </a:spcAft>
              <a:buClr>
                <a:schemeClr val="lt1"/>
              </a:buClr>
              <a:buSzPts val="1800"/>
              <a:buNone/>
              <a:defRPr sz="1800">
                <a:solidFill>
                  <a:schemeClr val="lt1"/>
                </a:solidFill>
              </a:defRPr>
            </a:lvl7pPr>
            <a:lvl8pPr lvl="7" algn="r" rtl="0">
              <a:spcBef>
                <a:spcPts val="0"/>
              </a:spcBef>
              <a:spcAft>
                <a:spcPts val="0"/>
              </a:spcAft>
              <a:buClr>
                <a:schemeClr val="lt1"/>
              </a:buClr>
              <a:buSzPts val="1800"/>
              <a:buNone/>
              <a:defRPr sz="1800">
                <a:solidFill>
                  <a:schemeClr val="lt1"/>
                </a:solidFill>
              </a:defRPr>
            </a:lvl8pPr>
            <a:lvl9pPr lvl="8" algn="r" rtl="0">
              <a:spcBef>
                <a:spcPts val="0"/>
              </a:spcBef>
              <a:spcAft>
                <a:spcPts val="0"/>
              </a:spcAft>
              <a:buClr>
                <a:schemeClr val="lt1"/>
              </a:buClr>
              <a:buSzPts val="1800"/>
              <a:buNone/>
              <a:defRPr sz="1800">
                <a:solidFill>
                  <a:schemeClr val="lt1"/>
                </a:solidFill>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s">
  <p:cSld name="CUSTOM_10">
    <p:spTree>
      <p:nvGrpSpPr>
        <p:cNvPr id="1" name="Shape 284"/>
        <p:cNvGrpSpPr/>
        <p:nvPr/>
      </p:nvGrpSpPr>
      <p:grpSpPr>
        <a:xfrm>
          <a:off x="0" y="0"/>
          <a:ext cx="0" cy="0"/>
          <a:chOff x="0" y="0"/>
          <a:chExt cx="0" cy="0"/>
        </a:xfrm>
      </p:grpSpPr>
      <p:sp>
        <p:nvSpPr>
          <p:cNvPr id="285" name="Google Shape;285;p21"/>
          <p:cNvSpPr txBox="1">
            <a:spLocks noGrp="1"/>
          </p:cNvSpPr>
          <p:nvPr>
            <p:ph type="subTitle" idx="1"/>
          </p:nvPr>
        </p:nvSpPr>
        <p:spPr>
          <a:xfrm flipH="1">
            <a:off x="720000" y="1132375"/>
            <a:ext cx="7704000" cy="3294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Font typeface="Roboto"/>
              <a:buAutoNum type="arabicPeriod"/>
              <a:defRPr sz="1200"/>
            </a:lvl1pPr>
            <a:lvl2pPr lvl="1" algn="ctr" rtl="0">
              <a:lnSpc>
                <a:spcPct val="100000"/>
              </a:lnSpc>
              <a:spcBef>
                <a:spcPts val="0"/>
              </a:spcBef>
              <a:spcAft>
                <a:spcPts val="0"/>
              </a:spcAft>
              <a:buSzPts val="1200"/>
              <a:buFont typeface="Roboto Condensed Light"/>
              <a:buAutoNum type="alphaLcPeriod"/>
              <a:defRPr sz="1200"/>
            </a:lvl2pPr>
            <a:lvl3pPr lvl="2" algn="ctr" rtl="0">
              <a:lnSpc>
                <a:spcPct val="100000"/>
              </a:lnSpc>
              <a:spcBef>
                <a:spcPts val="0"/>
              </a:spcBef>
              <a:spcAft>
                <a:spcPts val="0"/>
              </a:spcAft>
              <a:buSzPts val="1200"/>
              <a:buFont typeface="Roboto Condensed Light"/>
              <a:buAutoNum type="romanLcPeriod"/>
              <a:defRPr sz="1200"/>
            </a:lvl3pPr>
            <a:lvl4pPr lvl="3" algn="ctr" rtl="0">
              <a:lnSpc>
                <a:spcPct val="100000"/>
              </a:lnSpc>
              <a:spcBef>
                <a:spcPts val="0"/>
              </a:spcBef>
              <a:spcAft>
                <a:spcPts val="0"/>
              </a:spcAft>
              <a:buSzPts val="1200"/>
              <a:buFont typeface="Roboto Condensed Light"/>
              <a:buAutoNum type="arabicPeriod"/>
              <a:defRPr sz="1200"/>
            </a:lvl4pPr>
            <a:lvl5pPr lvl="4" algn="ctr" rtl="0">
              <a:lnSpc>
                <a:spcPct val="100000"/>
              </a:lnSpc>
              <a:spcBef>
                <a:spcPts val="0"/>
              </a:spcBef>
              <a:spcAft>
                <a:spcPts val="0"/>
              </a:spcAft>
              <a:buSzPts val="1200"/>
              <a:buFont typeface="Roboto Condensed Light"/>
              <a:buAutoNum type="alphaLcPeriod"/>
              <a:defRPr sz="1200"/>
            </a:lvl5pPr>
            <a:lvl6pPr lvl="5" algn="ctr" rtl="0">
              <a:lnSpc>
                <a:spcPct val="100000"/>
              </a:lnSpc>
              <a:spcBef>
                <a:spcPts val="0"/>
              </a:spcBef>
              <a:spcAft>
                <a:spcPts val="0"/>
              </a:spcAft>
              <a:buSzPts val="1200"/>
              <a:buFont typeface="Roboto Condensed Light"/>
              <a:buAutoNum type="romanLcPeriod"/>
              <a:defRPr sz="1200"/>
            </a:lvl6pPr>
            <a:lvl7pPr lvl="6" algn="ctr" rtl="0">
              <a:lnSpc>
                <a:spcPct val="100000"/>
              </a:lnSpc>
              <a:spcBef>
                <a:spcPts val="0"/>
              </a:spcBef>
              <a:spcAft>
                <a:spcPts val="0"/>
              </a:spcAft>
              <a:buSzPts val="1200"/>
              <a:buFont typeface="Roboto Condensed Light"/>
              <a:buAutoNum type="arabicPeriod"/>
              <a:defRPr sz="1200"/>
            </a:lvl7pPr>
            <a:lvl8pPr lvl="7" algn="ctr" rtl="0">
              <a:lnSpc>
                <a:spcPct val="100000"/>
              </a:lnSpc>
              <a:spcBef>
                <a:spcPts val="0"/>
              </a:spcBef>
              <a:spcAft>
                <a:spcPts val="0"/>
              </a:spcAft>
              <a:buSzPts val="1200"/>
              <a:buFont typeface="Roboto Condensed Light"/>
              <a:buAutoNum type="alphaLcPeriod"/>
              <a:defRPr sz="1200"/>
            </a:lvl8pPr>
            <a:lvl9pPr lvl="8" algn="ctr" rtl="0">
              <a:lnSpc>
                <a:spcPct val="100000"/>
              </a:lnSpc>
              <a:spcBef>
                <a:spcPts val="0"/>
              </a:spcBef>
              <a:spcAft>
                <a:spcPts val="0"/>
              </a:spcAft>
              <a:buSzPts val="1200"/>
              <a:buFont typeface="Roboto Condensed Light"/>
              <a:buAutoNum type="romanLcPeriod"/>
              <a:defRPr sz="1200"/>
            </a:lvl9pPr>
          </a:lstStyle>
          <a:p>
            <a:endParaRPr/>
          </a:p>
        </p:txBody>
      </p:sp>
      <p:sp>
        <p:nvSpPr>
          <p:cNvPr id="286" name="Google Shape;286;p21"/>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3000">
                <a:solidFill>
                  <a:schemeClr val="dk2"/>
                </a:solidFill>
              </a:defRPr>
            </a:lvl1pPr>
            <a:lvl2pPr lvl="1" algn="ctr" rtl="0">
              <a:spcBef>
                <a:spcPts val="0"/>
              </a:spcBef>
              <a:spcAft>
                <a:spcPts val="0"/>
              </a:spcAft>
              <a:buNone/>
              <a:defRPr sz="3000"/>
            </a:lvl2pPr>
            <a:lvl3pPr lvl="2" algn="ctr" rtl="0">
              <a:spcBef>
                <a:spcPts val="0"/>
              </a:spcBef>
              <a:spcAft>
                <a:spcPts val="0"/>
              </a:spcAft>
              <a:buNone/>
              <a:defRPr sz="3000"/>
            </a:lvl3pPr>
            <a:lvl4pPr lvl="3" algn="ctr" rtl="0">
              <a:spcBef>
                <a:spcPts val="0"/>
              </a:spcBef>
              <a:spcAft>
                <a:spcPts val="0"/>
              </a:spcAft>
              <a:buNone/>
              <a:defRPr sz="3000"/>
            </a:lvl4pPr>
            <a:lvl5pPr lvl="4" algn="ctr" rtl="0">
              <a:spcBef>
                <a:spcPts val="0"/>
              </a:spcBef>
              <a:spcAft>
                <a:spcPts val="0"/>
              </a:spcAft>
              <a:buNone/>
              <a:defRPr sz="3000"/>
            </a:lvl5pPr>
            <a:lvl6pPr lvl="5" algn="ctr" rtl="0">
              <a:spcBef>
                <a:spcPts val="0"/>
              </a:spcBef>
              <a:spcAft>
                <a:spcPts val="0"/>
              </a:spcAft>
              <a:buNone/>
              <a:defRPr sz="3000"/>
            </a:lvl6pPr>
            <a:lvl7pPr lvl="6" algn="ctr" rtl="0">
              <a:spcBef>
                <a:spcPts val="0"/>
              </a:spcBef>
              <a:spcAft>
                <a:spcPts val="0"/>
              </a:spcAft>
              <a:buNone/>
              <a:defRPr sz="3000"/>
            </a:lvl7pPr>
            <a:lvl8pPr lvl="7" algn="ctr" rtl="0">
              <a:spcBef>
                <a:spcPts val="0"/>
              </a:spcBef>
              <a:spcAft>
                <a:spcPts val="0"/>
              </a:spcAft>
              <a:buNone/>
              <a:defRPr sz="3000"/>
            </a:lvl8pPr>
            <a:lvl9pPr lvl="8" algn="ctr" rtl="0">
              <a:spcBef>
                <a:spcPts val="0"/>
              </a:spcBef>
              <a:spcAft>
                <a:spcPts val="0"/>
              </a:spcAft>
              <a:buNone/>
              <a:defRPr sz="3000"/>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Six Columns">
  <p:cSld name="CUSTOM_11">
    <p:spTree>
      <p:nvGrpSpPr>
        <p:cNvPr id="1" name="Shape 287"/>
        <p:cNvGrpSpPr/>
        <p:nvPr/>
      </p:nvGrpSpPr>
      <p:grpSpPr>
        <a:xfrm>
          <a:off x="0" y="0"/>
          <a:ext cx="0" cy="0"/>
          <a:chOff x="0" y="0"/>
          <a:chExt cx="0" cy="0"/>
        </a:xfrm>
      </p:grpSpPr>
      <p:sp>
        <p:nvSpPr>
          <p:cNvPr id="288" name="Google Shape;288;p22"/>
          <p:cNvSpPr txBox="1">
            <a:spLocks noGrp="1"/>
          </p:cNvSpPr>
          <p:nvPr>
            <p:ph type="subTitle" idx="1"/>
          </p:nvPr>
        </p:nvSpPr>
        <p:spPr>
          <a:xfrm>
            <a:off x="6416724" y="2283125"/>
            <a:ext cx="1895700" cy="664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89" name="Google Shape;289;p22"/>
          <p:cNvSpPr txBox="1">
            <a:spLocks noGrp="1"/>
          </p:cNvSpPr>
          <p:nvPr>
            <p:ph type="title"/>
          </p:nvPr>
        </p:nvSpPr>
        <p:spPr>
          <a:xfrm>
            <a:off x="6385849" y="1753325"/>
            <a:ext cx="1957500" cy="529800"/>
          </a:xfrm>
          <a:prstGeom prst="rect">
            <a:avLst/>
          </a:prstGeom>
          <a:solidFill>
            <a:schemeClr val="dk2"/>
          </a:solidFill>
        </p:spPr>
        <p:txBody>
          <a:bodyPr spcFirstLastPara="1" wrap="square" lIns="91425" tIns="91425" rIns="91425" bIns="91425" anchor="b" anchorCtr="0">
            <a:noAutofit/>
          </a:bodyPr>
          <a:lstStyle>
            <a:lvl1pPr lvl="0" algn="ctr" rtl="0">
              <a:spcBef>
                <a:spcPts val="0"/>
              </a:spcBef>
              <a:spcAft>
                <a:spcPts val="0"/>
              </a:spcAft>
              <a:buClr>
                <a:schemeClr val="dk1"/>
              </a:buClr>
              <a:buSzPts val="2200"/>
              <a:buNone/>
              <a:defRPr sz="2200">
                <a:solidFill>
                  <a:schemeClr val="dk1"/>
                </a:solidFill>
              </a:defRPr>
            </a:lvl1pPr>
            <a:lvl2pPr lvl="1"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2pPr>
            <a:lvl3pPr lvl="2"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3pPr>
            <a:lvl4pPr lvl="3"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4pPr>
            <a:lvl5pPr lvl="4"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5pPr>
            <a:lvl6pPr lvl="5"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6pPr>
            <a:lvl7pPr lvl="6"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7pPr>
            <a:lvl8pPr lvl="7"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8pPr>
            <a:lvl9pPr lvl="8"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9pPr>
          </a:lstStyle>
          <a:p>
            <a:endParaRPr/>
          </a:p>
        </p:txBody>
      </p:sp>
      <p:sp>
        <p:nvSpPr>
          <p:cNvPr id="290" name="Google Shape;290;p22"/>
          <p:cNvSpPr txBox="1">
            <a:spLocks noGrp="1"/>
          </p:cNvSpPr>
          <p:nvPr>
            <p:ph type="subTitle" idx="2"/>
          </p:nvPr>
        </p:nvSpPr>
        <p:spPr>
          <a:xfrm>
            <a:off x="835225" y="2283125"/>
            <a:ext cx="1895700" cy="664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1" name="Google Shape;291;p22"/>
          <p:cNvSpPr txBox="1">
            <a:spLocks noGrp="1"/>
          </p:cNvSpPr>
          <p:nvPr>
            <p:ph type="title" idx="3"/>
          </p:nvPr>
        </p:nvSpPr>
        <p:spPr>
          <a:xfrm>
            <a:off x="804350" y="1753325"/>
            <a:ext cx="1957500" cy="529800"/>
          </a:xfrm>
          <a:prstGeom prst="rect">
            <a:avLst/>
          </a:prstGeom>
          <a:solidFill>
            <a:schemeClr val="dk2"/>
          </a:solidFill>
        </p:spPr>
        <p:txBody>
          <a:bodyPr spcFirstLastPara="1" wrap="square" lIns="91425" tIns="91425" rIns="91425" bIns="91425" anchor="b" anchorCtr="0">
            <a:noAutofit/>
          </a:bodyPr>
          <a:lstStyle>
            <a:lvl1pPr lvl="0" algn="ctr" rtl="0">
              <a:spcBef>
                <a:spcPts val="0"/>
              </a:spcBef>
              <a:spcAft>
                <a:spcPts val="0"/>
              </a:spcAft>
              <a:buClr>
                <a:schemeClr val="dk1"/>
              </a:buClr>
              <a:buSzPts val="2200"/>
              <a:buNone/>
              <a:defRPr sz="2200">
                <a:solidFill>
                  <a:schemeClr val="dk1"/>
                </a:solidFill>
              </a:defRPr>
            </a:lvl1pPr>
            <a:lvl2pPr lvl="1"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2pPr>
            <a:lvl3pPr lvl="2"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3pPr>
            <a:lvl4pPr lvl="3"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4pPr>
            <a:lvl5pPr lvl="4"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5pPr>
            <a:lvl6pPr lvl="5"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6pPr>
            <a:lvl7pPr lvl="6"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7pPr>
            <a:lvl8pPr lvl="7"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8pPr>
            <a:lvl9pPr lvl="8"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9pPr>
          </a:lstStyle>
          <a:p>
            <a:endParaRPr/>
          </a:p>
        </p:txBody>
      </p:sp>
      <p:sp>
        <p:nvSpPr>
          <p:cNvPr id="292" name="Google Shape;292;p22"/>
          <p:cNvSpPr txBox="1">
            <a:spLocks noGrp="1"/>
          </p:cNvSpPr>
          <p:nvPr>
            <p:ph type="subTitle" idx="4"/>
          </p:nvPr>
        </p:nvSpPr>
        <p:spPr>
          <a:xfrm>
            <a:off x="3624150" y="2283125"/>
            <a:ext cx="1895700" cy="664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3" name="Google Shape;293;p22"/>
          <p:cNvSpPr txBox="1">
            <a:spLocks noGrp="1"/>
          </p:cNvSpPr>
          <p:nvPr>
            <p:ph type="title" idx="5"/>
          </p:nvPr>
        </p:nvSpPr>
        <p:spPr>
          <a:xfrm>
            <a:off x="3593246" y="1753325"/>
            <a:ext cx="1957500" cy="529800"/>
          </a:xfrm>
          <a:prstGeom prst="rect">
            <a:avLst/>
          </a:prstGeom>
          <a:solidFill>
            <a:schemeClr val="lt2"/>
          </a:solidFill>
        </p:spPr>
        <p:txBody>
          <a:bodyPr spcFirstLastPara="1" wrap="square" lIns="91425" tIns="91425" rIns="91425" bIns="91425" anchor="b" anchorCtr="0">
            <a:noAutofit/>
          </a:bodyPr>
          <a:lstStyle>
            <a:lvl1pPr lvl="0" algn="ctr" rtl="0">
              <a:spcBef>
                <a:spcPts val="0"/>
              </a:spcBef>
              <a:spcAft>
                <a:spcPts val="0"/>
              </a:spcAft>
              <a:buClr>
                <a:schemeClr val="lt1"/>
              </a:buClr>
              <a:buSzPts val="2200"/>
              <a:buNone/>
              <a:defRPr sz="2200">
                <a:solidFill>
                  <a:schemeClr val="lt1"/>
                </a:solidFill>
              </a:defRPr>
            </a:lvl1pPr>
            <a:lvl2pPr lvl="1"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2pPr>
            <a:lvl3pPr lvl="2"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3pPr>
            <a:lvl4pPr lvl="3"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4pPr>
            <a:lvl5pPr lvl="4"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5pPr>
            <a:lvl6pPr lvl="5"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6pPr>
            <a:lvl7pPr lvl="6"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7pPr>
            <a:lvl8pPr lvl="7"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8pPr>
            <a:lvl9pPr lvl="8"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9pPr>
          </a:lstStyle>
          <a:p>
            <a:endParaRPr/>
          </a:p>
        </p:txBody>
      </p:sp>
      <p:sp>
        <p:nvSpPr>
          <p:cNvPr id="294" name="Google Shape;294;p22"/>
          <p:cNvSpPr txBox="1">
            <a:spLocks noGrp="1"/>
          </p:cNvSpPr>
          <p:nvPr>
            <p:ph type="subTitle" idx="6"/>
          </p:nvPr>
        </p:nvSpPr>
        <p:spPr>
          <a:xfrm>
            <a:off x="6416724" y="3826425"/>
            <a:ext cx="1895700" cy="664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5" name="Google Shape;295;p22"/>
          <p:cNvSpPr txBox="1">
            <a:spLocks noGrp="1"/>
          </p:cNvSpPr>
          <p:nvPr>
            <p:ph type="title" idx="7"/>
          </p:nvPr>
        </p:nvSpPr>
        <p:spPr>
          <a:xfrm>
            <a:off x="6385824" y="3296625"/>
            <a:ext cx="1957500" cy="529800"/>
          </a:xfrm>
          <a:prstGeom prst="rect">
            <a:avLst/>
          </a:prstGeom>
          <a:solidFill>
            <a:schemeClr val="lt2"/>
          </a:solidFill>
        </p:spPr>
        <p:txBody>
          <a:bodyPr spcFirstLastPara="1" wrap="square" lIns="91425" tIns="91425" rIns="91425" bIns="91425" anchor="b" anchorCtr="0">
            <a:noAutofit/>
          </a:bodyPr>
          <a:lstStyle>
            <a:lvl1pPr lvl="0" algn="ctr" rtl="0">
              <a:spcBef>
                <a:spcPts val="0"/>
              </a:spcBef>
              <a:spcAft>
                <a:spcPts val="0"/>
              </a:spcAft>
              <a:buSzPts val="2200"/>
              <a:buNone/>
              <a:defRPr sz="2200"/>
            </a:lvl1pPr>
            <a:lvl2pPr lvl="1"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2pPr>
            <a:lvl3pPr lvl="2"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3pPr>
            <a:lvl4pPr lvl="3"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4pPr>
            <a:lvl5pPr lvl="4"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5pPr>
            <a:lvl6pPr lvl="5"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6pPr>
            <a:lvl7pPr lvl="6"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7pPr>
            <a:lvl8pPr lvl="7"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8pPr>
            <a:lvl9pPr lvl="8"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9pPr>
          </a:lstStyle>
          <a:p>
            <a:endParaRPr/>
          </a:p>
        </p:txBody>
      </p:sp>
      <p:sp>
        <p:nvSpPr>
          <p:cNvPr id="296" name="Google Shape;296;p22"/>
          <p:cNvSpPr txBox="1">
            <a:spLocks noGrp="1"/>
          </p:cNvSpPr>
          <p:nvPr>
            <p:ph type="subTitle" idx="8"/>
          </p:nvPr>
        </p:nvSpPr>
        <p:spPr>
          <a:xfrm>
            <a:off x="835225" y="3826425"/>
            <a:ext cx="1895700" cy="664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7" name="Google Shape;297;p22"/>
          <p:cNvSpPr txBox="1">
            <a:spLocks noGrp="1"/>
          </p:cNvSpPr>
          <p:nvPr>
            <p:ph type="title" idx="9"/>
          </p:nvPr>
        </p:nvSpPr>
        <p:spPr>
          <a:xfrm>
            <a:off x="804325" y="3296625"/>
            <a:ext cx="1957500" cy="529800"/>
          </a:xfrm>
          <a:prstGeom prst="rect">
            <a:avLst/>
          </a:prstGeom>
          <a:solidFill>
            <a:schemeClr val="lt2"/>
          </a:solidFill>
        </p:spPr>
        <p:txBody>
          <a:bodyPr spcFirstLastPara="1" wrap="square" lIns="91425" tIns="91425" rIns="91425" bIns="91425" anchor="b" anchorCtr="0">
            <a:noAutofit/>
          </a:bodyPr>
          <a:lstStyle>
            <a:lvl1pPr lvl="0" algn="ctr" rtl="0">
              <a:spcBef>
                <a:spcPts val="0"/>
              </a:spcBef>
              <a:spcAft>
                <a:spcPts val="0"/>
              </a:spcAft>
              <a:buClr>
                <a:schemeClr val="lt1"/>
              </a:buClr>
              <a:buSzPts val="2200"/>
              <a:buNone/>
              <a:defRPr sz="2200">
                <a:solidFill>
                  <a:schemeClr val="lt1"/>
                </a:solidFill>
              </a:defRPr>
            </a:lvl1pPr>
            <a:lvl2pPr lvl="1"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2pPr>
            <a:lvl3pPr lvl="2"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3pPr>
            <a:lvl4pPr lvl="3"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4pPr>
            <a:lvl5pPr lvl="4"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5pPr>
            <a:lvl6pPr lvl="5"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6pPr>
            <a:lvl7pPr lvl="6"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7pPr>
            <a:lvl8pPr lvl="7"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8pPr>
            <a:lvl9pPr lvl="8"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9pPr>
          </a:lstStyle>
          <a:p>
            <a:endParaRPr/>
          </a:p>
        </p:txBody>
      </p:sp>
      <p:sp>
        <p:nvSpPr>
          <p:cNvPr id="298" name="Google Shape;298;p22"/>
          <p:cNvSpPr txBox="1">
            <a:spLocks noGrp="1"/>
          </p:cNvSpPr>
          <p:nvPr>
            <p:ph type="subTitle" idx="13"/>
          </p:nvPr>
        </p:nvSpPr>
        <p:spPr>
          <a:xfrm>
            <a:off x="3624150" y="3826425"/>
            <a:ext cx="1895700" cy="664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9" name="Google Shape;299;p22"/>
          <p:cNvSpPr txBox="1">
            <a:spLocks noGrp="1"/>
          </p:cNvSpPr>
          <p:nvPr>
            <p:ph type="title" idx="14"/>
          </p:nvPr>
        </p:nvSpPr>
        <p:spPr>
          <a:xfrm>
            <a:off x="3593246" y="3296625"/>
            <a:ext cx="1957500" cy="529800"/>
          </a:xfrm>
          <a:prstGeom prst="rect">
            <a:avLst/>
          </a:prstGeom>
          <a:solidFill>
            <a:schemeClr val="dk2"/>
          </a:solidFill>
        </p:spPr>
        <p:txBody>
          <a:bodyPr spcFirstLastPara="1" wrap="square" lIns="91425" tIns="91425" rIns="91425" bIns="91425" anchor="b" anchorCtr="0">
            <a:noAutofit/>
          </a:bodyPr>
          <a:lstStyle>
            <a:lvl1pPr lvl="0" algn="ctr" rtl="0">
              <a:spcBef>
                <a:spcPts val="0"/>
              </a:spcBef>
              <a:spcAft>
                <a:spcPts val="0"/>
              </a:spcAft>
              <a:buClr>
                <a:schemeClr val="dk1"/>
              </a:buClr>
              <a:buSzPts val="2200"/>
              <a:buNone/>
              <a:defRPr sz="2200">
                <a:solidFill>
                  <a:schemeClr val="dk1"/>
                </a:solidFill>
              </a:defRPr>
            </a:lvl1pPr>
            <a:lvl2pPr lvl="1"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2pPr>
            <a:lvl3pPr lvl="2"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3pPr>
            <a:lvl4pPr lvl="3"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4pPr>
            <a:lvl5pPr lvl="4"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5pPr>
            <a:lvl6pPr lvl="5"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6pPr>
            <a:lvl7pPr lvl="6"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7pPr>
            <a:lvl8pPr lvl="7"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8pPr>
            <a:lvl9pPr lvl="8"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9pPr>
          </a:lstStyle>
          <a:p>
            <a:endParaRPr/>
          </a:p>
        </p:txBody>
      </p:sp>
      <p:sp>
        <p:nvSpPr>
          <p:cNvPr id="300" name="Google Shape;300;p22"/>
          <p:cNvSpPr txBox="1">
            <a:spLocks noGrp="1"/>
          </p:cNvSpPr>
          <p:nvPr>
            <p:ph type="title" idx="15"/>
          </p:nvPr>
        </p:nvSpPr>
        <p:spPr>
          <a:xfrm>
            <a:off x="1278000" y="342000"/>
            <a:ext cx="6588000" cy="669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3000">
                <a:solidFill>
                  <a:schemeClr val="dk2"/>
                </a:solidFill>
              </a:defRPr>
            </a:lvl1pPr>
            <a:lvl2pPr lvl="1" algn="ctr" rtl="0">
              <a:spcBef>
                <a:spcPts val="0"/>
              </a:spcBef>
              <a:spcAft>
                <a:spcPts val="0"/>
              </a:spcAft>
              <a:buNone/>
              <a:defRPr sz="3000"/>
            </a:lvl2pPr>
            <a:lvl3pPr lvl="2" algn="ctr" rtl="0">
              <a:spcBef>
                <a:spcPts val="0"/>
              </a:spcBef>
              <a:spcAft>
                <a:spcPts val="0"/>
              </a:spcAft>
              <a:buNone/>
              <a:defRPr sz="3000"/>
            </a:lvl3pPr>
            <a:lvl4pPr lvl="3" algn="ctr" rtl="0">
              <a:spcBef>
                <a:spcPts val="0"/>
              </a:spcBef>
              <a:spcAft>
                <a:spcPts val="0"/>
              </a:spcAft>
              <a:buNone/>
              <a:defRPr sz="3000"/>
            </a:lvl4pPr>
            <a:lvl5pPr lvl="4" algn="ctr" rtl="0">
              <a:spcBef>
                <a:spcPts val="0"/>
              </a:spcBef>
              <a:spcAft>
                <a:spcPts val="0"/>
              </a:spcAft>
              <a:buNone/>
              <a:defRPr sz="3000"/>
            </a:lvl5pPr>
            <a:lvl6pPr lvl="5" algn="ctr" rtl="0">
              <a:spcBef>
                <a:spcPts val="0"/>
              </a:spcBef>
              <a:spcAft>
                <a:spcPts val="0"/>
              </a:spcAft>
              <a:buNone/>
              <a:defRPr sz="3000"/>
            </a:lvl6pPr>
            <a:lvl7pPr lvl="6" algn="ctr" rtl="0">
              <a:spcBef>
                <a:spcPts val="0"/>
              </a:spcBef>
              <a:spcAft>
                <a:spcPts val="0"/>
              </a:spcAft>
              <a:buNone/>
              <a:defRPr sz="3000"/>
            </a:lvl7pPr>
            <a:lvl8pPr lvl="7" algn="ctr" rtl="0">
              <a:spcBef>
                <a:spcPts val="0"/>
              </a:spcBef>
              <a:spcAft>
                <a:spcPts val="0"/>
              </a:spcAft>
              <a:buNone/>
              <a:defRPr sz="3000"/>
            </a:lvl8pPr>
            <a:lvl9pPr lvl="8" algn="ctr" rtl="0">
              <a:spcBef>
                <a:spcPts val="0"/>
              </a:spcBef>
              <a:spcAft>
                <a:spcPts val="0"/>
              </a:spcAft>
              <a:buNone/>
              <a:defRPr sz="3000"/>
            </a:lvl9pPr>
          </a:lstStyle>
          <a:p>
            <a:endParaRPr/>
          </a:p>
        </p:txBody>
      </p:sp>
      <p:sp>
        <p:nvSpPr>
          <p:cNvPr id="301" name="Google Shape;301;p22"/>
          <p:cNvSpPr/>
          <p:nvPr/>
        </p:nvSpPr>
        <p:spPr>
          <a:xfrm flipH="1">
            <a:off x="-40" y="1952289"/>
            <a:ext cx="7790203" cy="131872"/>
          </a:xfrm>
          <a:custGeom>
            <a:avLst/>
            <a:gdLst/>
            <a:ahLst/>
            <a:cxnLst/>
            <a:rect l="l" t="t" r="r" b="b"/>
            <a:pathLst>
              <a:path w="42303" h="4121" extrusionOk="0">
                <a:moveTo>
                  <a:pt x="0" y="1"/>
                </a:moveTo>
                <a:lnTo>
                  <a:pt x="0" y="4120"/>
                </a:lnTo>
                <a:lnTo>
                  <a:pt x="42303" y="4120"/>
                </a:lnTo>
                <a:lnTo>
                  <a:pt x="42303"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22"/>
          <p:cNvSpPr/>
          <p:nvPr/>
        </p:nvSpPr>
        <p:spPr>
          <a:xfrm flipH="1">
            <a:off x="933395" y="3495600"/>
            <a:ext cx="8210589" cy="131851"/>
          </a:xfrm>
          <a:custGeom>
            <a:avLst/>
            <a:gdLst/>
            <a:ahLst/>
            <a:cxnLst/>
            <a:rect l="l" t="t" r="r" b="b"/>
            <a:pathLst>
              <a:path w="42303" h="4121" extrusionOk="0">
                <a:moveTo>
                  <a:pt x="0" y="1"/>
                </a:moveTo>
                <a:lnTo>
                  <a:pt x="0" y="4120"/>
                </a:lnTo>
                <a:lnTo>
                  <a:pt x="42303" y="4120"/>
                </a:lnTo>
                <a:lnTo>
                  <a:pt x="42303"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Overpass Mono"/>
              <a:buNone/>
              <a:defRPr sz="2800" b="1">
                <a:solidFill>
                  <a:schemeClr val="lt1"/>
                </a:solidFill>
                <a:latin typeface="Overpass Mono"/>
                <a:ea typeface="Overpass Mono"/>
                <a:cs typeface="Overpass Mono"/>
                <a:sym typeface="Overpass Mono"/>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1"/>
              </a:buClr>
              <a:buSzPts val="1800"/>
              <a:buFont typeface="Anaheim"/>
              <a:buChar char="●"/>
              <a:defRPr sz="1800">
                <a:solidFill>
                  <a:schemeClr val="lt1"/>
                </a:solidFill>
                <a:latin typeface="Anaheim"/>
                <a:ea typeface="Anaheim"/>
                <a:cs typeface="Anaheim"/>
                <a:sym typeface="Anaheim"/>
              </a:defRPr>
            </a:lvl1pPr>
            <a:lvl2pPr marL="914400" lvl="1"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2pPr>
            <a:lvl3pPr marL="1371600" lvl="2"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3pPr>
            <a:lvl4pPr marL="1828800" lvl="3"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4pPr>
            <a:lvl5pPr marL="2286000" lvl="4"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5pPr>
            <a:lvl6pPr marL="2743200" lvl="5"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6pPr>
            <a:lvl7pPr marL="3200400" lvl="6"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7pPr>
            <a:lvl8pPr marL="3657600" lvl="7"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8pPr>
            <a:lvl9pPr marL="4114800" lvl="8" indent="-317500">
              <a:lnSpc>
                <a:spcPct val="115000"/>
              </a:lnSpc>
              <a:spcBef>
                <a:spcPts val="1600"/>
              </a:spcBef>
              <a:spcAft>
                <a:spcPts val="1600"/>
              </a:spcAft>
              <a:buClr>
                <a:schemeClr val="lt1"/>
              </a:buClr>
              <a:buSzPts val="1400"/>
              <a:buFont typeface="Anaheim"/>
              <a:buChar char="■"/>
              <a:defRPr>
                <a:solidFill>
                  <a:schemeClr val="lt1"/>
                </a:solidFill>
                <a:latin typeface="Anaheim"/>
                <a:ea typeface="Anaheim"/>
                <a:cs typeface="Anaheim"/>
                <a:sym typeface="Anaheim"/>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3" r:id="rId4"/>
    <p:sldLayoutId id="2147483655" r:id="rId5"/>
    <p:sldLayoutId id="2147483659" r:id="rId6"/>
    <p:sldLayoutId id="2147483660" r:id="rId7"/>
    <p:sldLayoutId id="2147483667" r:id="rId8"/>
    <p:sldLayoutId id="2147483668" r:id="rId9"/>
    <p:sldLayoutId id="2147483669" r:id="rId10"/>
    <p:sldLayoutId id="2147483670"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454">
          <p15:clr>
            <a:srgbClr val="EA4335"/>
          </p15:clr>
        </p15:guide>
        <p15:guide id="2" pos="5306">
          <p15:clr>
            <a:srgbClr val="EA4335"/>
          </p15:clr>
        </p15:guide>
        <p15:guide id="3" orient="horz" pos="340">
          <p15:clr>
            <a:srgbClr val="EA4335"/>
          </p15:clr>
        </p15:guide>
        <p15:guide id="4" orient="horz" pos="2898">
          <p15:clr>
            <a:srgbClr val="EA4335"/>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freepik.com/free-photo/cheerful-woman-writing-documents_1372780.htm" TargetMode="External"/><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hyperlink" Target="https://www.freepik.com/free-photo/cheerful-woman-writing-documents_1372780.htm" TargetMode="External"/><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27"/>
          <p:cNvSpPr txBox="1">
            <a:spLocks noGrp="1"/>
          </p:cNvSpPr>
          <p:nvPr>
            <p:ph type="ctrTitle"/>
          </p:nvPr>
        </p:nvSpPr>
        <p:spPr>
          <a:xfrm>
            <a:off x="1701555" y="1955785"/>
            <a:ext cx="8520600" cy="1910400"/>
          </a:xfrm>
          <a:prstGeom prst="rect">
            <a:avLst/>
          </a:prstGeom>
        </p:spPr>
        <p:txBody>
          <a:bodyPr spcFirstLastPara="1" wrap="square" lIns="91425" tIns="91425" rIns="91425" bIns="0" anchor="b" anchorCtr="0">
            <a:noAutofit/>
          </a:bodyPr>
          <a:lstStyle/>
          <a:p>
            <a:pPr marL="0" lvl="0" indent="0" algn="l" rtl="0">
              <a:spcBef>
                <a:spcPts val="0"/>
              </a:spcBef>
              <a:spcAft>
                <a:spcPts val="0"/>
              </a:spcAft>
              <a:buNone/>
            </a:pPr>
            <a:br>
              <a:rPr lang="fr-MA" dirty="0"/>
            </a:br>
            <a:r>
              <a:rPr lang="fr-MA" dirty="0"/>
              <a:t> NoSQL </a:t>
            </a:r>
          </a:p>
        </p:txBody>
      </p:sp>
      <p:pic>
        <p:nvPicPr>
          <p:cNvPr id="13" name="Image 12">
            <a:extLst>
              <a:ext uri="{FF2B5EF4-FFF2-40B4-BE49-F238E27FC236}">
                <a16:creationId xmlns:a16="http://schemas.microsoft.com/office/drawing/2014/main" id="{A540E2A4-016B-9805-9F54-BEA596A39953}"/>
              </a:ext>
            </a:extLst>
          </p:cNvPr>
          <p:cNvPicPr>
            <a:picLocks noChangeAspect="1"/>
          </p:cNvPicPr>
          <p:nvPr/>
        </p:nvPicPr>
        <p:blipFill>
          <a:blip r:embed="rId3"/>
          <a:stretch>
            <a:fillRect/>
          </a:stretch>
        </p:blipFill>
        <p:spPr>
          <a:xfrm>
            <a:off x="1343415" y="1051221"/>
            <a:ext cx="6027420" cy="1520529"/>
          </a:xfrm>
          <a:prstGeom prst="rect">
            <a:avLst/>
          </a:prstGeom>
        </p:spPr>
      </p:pic>
      <p:sp>
        <p:nvSpPr>
          <p:cNvPr id="4" name="Google Shape;362;p30">
            <a:extLst>
              <a:ext uri="{FF2B5EF4-FFF2-40B4-BE49-F238E27FC236}">
                <a16:creationId xmlns:a16="http://schemas.microsoft.com/office/drawing/2014/main" id="{6E44C52F-E664-8FC8-06A8-112D78A3E2B3}"/>
              </a:ext>
            </a:extLst>
          </p:cNvPr>
          <p:cNvSpPr txBox="1">
            <a:spLocks/>
          </p:cNvSpPr>
          <p:nvPr/>
        </p:nvSpPr>
        <p:spPr>
          <a:xfrm>
            <a:off x="5591092" y="4092279"/>
            <a:ext cx="2358897" cy="96172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lt1"/>
              </a:buClr>
              <a:buSzPts val="7400"/>
              <a:buFont typeface="Overpass Mono"/>
              <a:buNone/>
              <a:defRPr sz="7400" b="1" i="0" u="none" strike="noStrike" cap="none">
                <a:solidFill>
                  <a:schemeClr val="lt1"/>
                </a:solidFill>
                <a:latin typeface="Overpass Mono"/>
                <a:ea typeface="Overpass Mono"/>
                <a:cs typeface="Overpass Mono"/>
                <a:sym typeface="Overpass Mono"/>
              </a:defRPr>
            </a:lvl1pPr>
            <a:lvl2pPr marR="0" lvl="1" algn="ctr" rtl="0">
              <a:lnSpc>
                <a:spcPct val="100000"/>
              </a:lnSpc>
              <a:spcBef>
                <a:spcPts val="0"/>
              </a:spcBef>
              <a:spcAft>
                <a:spcPts val="0"/>
              </a:spcAft>
              <a:buClr>
                <a:schemeClr val="dk1"/>
              </a:buClr>
              <a:buSzPts val="6100"/>
              <a:buFont typeface="Arial"/>
              <a:buNone/>
              <a:defRPr sz="61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6100"/>
              <a:buFont typeface="Arial"/>
              <a:buNone/>
              <a:defRPr sz="61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6100"/>
              <a:buFont typeface="Arial"/>
              <a:buNone/>
              <a:defRPr sz="61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6100"/>
              <a:buFont typeface="Arial"/>
              <a:buNone/>
              <a:defRPr sz="61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6100"/>
              <a:buFont typeface="Arial"/>
              <a:buNone/>
              <a:defRPr sz="61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6100"/>
              <a:buFont typeface="Arial"/>
              <a:buNone/>
              <a:defRPr sz="61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6100"/>
              <a:buFont typeface="Arial"/>
              <a:buNone/>
              <a:defRPr sz="61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6100"/>
              <a:buFont typeface="Arial"/>
              <a:buNone/>
              <a:defRPr sz="6100" b="0" i="0" u="none" strike="noStrike" cap="none">
                <a:solidFill>
                  <a:schemeClr val="dk1"/>
                </a:solidFill>
                <a:latin typeface="Arial"/>
                <a:ea typeface="Arial"/>
                <a:cs typeface="Arial"/>
                <a:sym typeface="Arial"/>
              </a:defRPr>
            </a:lvl9pPr>
          </a:lstStyle>
          <a:p>
            <a:r>
              <a:rPr lang="fr-MA" sz="1600" dirty="0">
                <a:solidFill>
                  <a:schemeClr val="dk2"/>
                </a:solidFill>
              </a:rPr>
              <a:t>Réalisé Par :</a:t>
            </a:r>
          </a:p>
          <a:p>
            <a:r>
              <a:rPr lang="fr-MA" sz="1600" dirty="0">
                <a:solidFill>
                  <a:schemeClr val="dk2"/>
                </a:solidFill>
              </a:rPr>
              <a:t>YOUSSEF DALOUJI</a:t>
            </a:r>
          </a:p>
          <a:p>
            <a:r>
              <a:rPr lang="fr-MA" sz="1600" dirty="0">
                <a:solidFill>
                  <a:schemeClr val="dk2"/>
                </a:solidFill>
              </a:rPr>
              <a:t>MOHAMED AZAN</a:t>
            </a:r>
          </a:p>
          <a:p>
            <a:r>
              <a:rPr lang="fr-MA" sz="1600" dirty="0">
                <a:solidFill>
                  <a:schemeClr val="dk2"/>
                </a:solidFill>
              </a:rPr>
              <a:t>HAMZA MIMIH</a:t>
            </a:r>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18"/>
        <p:cNvGrpSpPr/>
        <p:nvPr/>
      </p:nvGrpSpPr>
      <p:grpSpPr>
        <a:xfrm>
          <a:off x="0" y="0"/>
          <a:ext cx="0" cy="0"/>
          <a:chOff x="0" y="0"/>
          <a:chExt cx="0" cy="0"/>
        </a:xfrm>
      </p:grpSpPr>
      <p:sp>
        <p:nvSpPr>
          <p:cNvPr id="919" name="Google Shape;919;p53"/>
          <p:cNvSpPr txBox="1">
            <a:spLocks noGrp="1"/>
          </p:cNvSpPr>
          <p:nvPr>
            <p:ph type="title"/>
          </p:nvPr>
        </p:nvSpPr>
        <p:spPr>
          <a:xfrm>
            <a:off x="754542" y="175560"/>
            <a:ext cx="6588000" cy="66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MA" sz="2800" dirty="0">
                <a:solidFill>
                  <a:schemeClr val="dk2"/>
                </a:solidFill>
              </a:rPr>
              <a:t>04 Créer une connexion</a:t>
            </a:r>
          </a:p>
        </p:txBody>
      </p:sp>
      <p:sp>
        <p:nvSpPr>
          <p:cNvPr id="920" name="Google Shape;920;p53"/>
          <p:cNvSpPr txBox="1"/>
          <p:nvPr/>
        </p:nvSpPr>
        <p:spPr>
          <a:xfrm>
            <a:off x="754542" y="681479"/>
            <a:ext cx="6728298" cy="1368733"/>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fr-FR" dirty="0">
                <a:solidFill>
                  <a:schemeClr val="lt1"/>
                </a:solidFill>
                <a:latin typeface="Anaheim"/>
                <a:ea typeface="Anaheim"/>
                <a:cs typeface="Anaheim"/>
                <a:sym typeface="Anaheim"/>
              </a:rPr>
              <a:t>Ensuite, connectez-vous à l’hôte et au port par défaut. La connexion à l’hôte et au port se fait explicitement. </a:t>
            </a:r>
          </a:p>
          <a:p>
            <a:pPr marL="0" lvl="0" indent="0" algn="l" rtl="0">
              <a:lnSpc>
                <a:spcPct val="115000"/>
              </a:lnSpc>
              <a:spcBef>
                <a:spcPts val="0"/>
              </a:spcBef>
              <a:spcAft>
                <a:spcPts val="0"/>
              </a:spcAft>
              <a:buNone/>
            </a:pPr>
            <a:r>
              <a:rPr lang="fr-FR" dirty="0">
                <a:solidFill>
                  <a:schemeClr val="lt1"/>
                </a:solidFill>
                <a:latin typeface="Anaheim"/>
                <a:ea typeface="Anaheim"/>
                <a:cs typeface="Anaheim"/>
                <a:sym typeface="Anaheim"/>
              </a:rPr>
              <a:t>La commande suivante est utilisée pour connecter le MongoClient sur le localhost qui tourne sur le port 27017.</a:t>
            </a:r>
            <a:endParaRPr dirty="0">
              <a:solidFill>
                <a:schemeClr val="lt1"/>
              </a:solidFill>
              <a:uFill>
                <a:noFill/>
              </a:uFill>
              <a:latin typeface="Anaheim"/>
              <a:ea typeface="Anaheim"/>
              <a:cs typeface="Anaheim"/>
              <a:sym typeface="Anaheim"/>
              <a:hlinkClick r:id="rId3">
                <a:extLst>
                  <a:ext uri="{A12FA001-AC4F-418D-AE19-62706E023703}">
                    <ahyp:hlinkClr xmlns:ahyp="http://schemas.microsoft.com/office/drawing/2018/hyperlinkcolor" val="tx"/>
                  </a:ext>
                </a:extLst>
              </a:hlinkClick>
            </a:endParaRPr>
          </a:p>
        </p:txBody>
      </p:sp>
      <p:sp>
        <p:nvSpPr>
          <p:cNvPr id="2" name="Google Shape;855;p50">
            <a:extLst>
              <a:ext uri="{FF2B5EF4-FFF2-40B4-BE49-F238E27FC236}">
                <a16:creationId xmlns:a16="http://schemas.microsoft.com/office/drawing/2014/main" id="{9C9E341F-28A8-BDED-668B-F13C66360062}"/>
              </a:ext>
            </a:extLst>
          </p:cNvPr>
          <p:cNvSpPr txBox="1"/>
          <p:nvPr/>
        </p:nvSpPr>
        <p:spPr>
          <a:xfrm>
            <a:off x="792642" y="2077319"/>
            <a:ext cx="6413610" cy="589681"/>
          </a:xfrm>
          <a:prstGeom prst="rect">
            <a:avLst/>
          </a:prstGeom>
          <a:solidFill>
            <a:srgbClr val="FFFF00"/>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b="1" dirty="0">
                <a:solidFill>
                  <a:schemeClr val="dk1"/>
                </a:solidFill>
                <a:latin typeface="Overpass Mono"/>
                <a:ea typeface="Overpass Mono"/>
                <a:cs typeface="Overpass Mono"/>
                <a:sym typeface="Overpass Mono"/>
              </a:rPr>
              <a:t>client = MongoClient(‘host’, port_number)</a:t>
            </a:r>
          </a:p>
          <a:p>
            <a:pPr marL="0" lvl="0" indent="0" algn="l" rtl="0">
              <a:spcBef>
                <a:spcPts val="0"/>
              </a:spcBef>
              <a:spcAft>
                <a:spcPts val="0"/>
              </a:spcAft>
              <a:buNone/>
            </a:pPr>
            <a:r>
              <a:rPr lang="en-US" b="1" dirty="0">
                <a:solidFill>
                  <a:schemeClr val="dk1"/>
                </a:solidFill>
                <a:latin typeface="Overpass Mono"/>
                <a:ea typeface="Overpass Mono"/>
                <a:cs typeface="Overpass Mono"/>
                <a:sym typeface="Overpass Mono"/>
              </a:rPr>
              <a:t>example:- client = MongoClient(‘localhost’, 27017)</a:t>
            </a:r>
          </a:p>
        </p:txBody>
      </p:sp>
      <p:sp>
        <p:nvSpPr>
          <p:cNvPr id="5" name="Google Shape;920;p53">
            <a:extLst>
              <a:ext uri="{FF2B5EF4-FFF2-40B4-BE49-F238E27FC236}">
                <a16:creationId xmlns:a16="http://schemas.microsoft.com/office/drawing/2014/main" id="{F8B11697-35D8-DEAC-6AD7-D2729B5C1EBF}"/>
              </a:ext>
            </a:extLst>
          </p:cNvPr>
          <p:cNvSpPr txBox="1"/>
          <p:nvPr/>
        </p:nvSpPr>
        <p:spPr>
          <a:xfrm>
            <a:off x="784323" y="3013162"/>
            <a:ext cx="6728298" cy="49443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fr-FR" dirty="0">
                <a:solidFill>
                  <a:schemeClr val="lt1"/>
                </a:solidFill>
                <a:latin typeface="Anaheim"/>
                <a:ea typeface="Anaheim"/>
                <a:cs typeface="Anaheim"/>
                <a:sym typeface="Anaheim"/>
              </a:rPr>
              <a:t>peut également être fait en utilisant la commande suivante :</a:t>
            </a:r>
            <a:endParaRPr dirty="0">
              <a:solidFill>
                <a:schemeClr val="lt1"/>
              </a:solidFill>
              <a:uFill>
                <a:noFill/>
              </a:uFill>
              <a:latin typeface="Anaheim"/>
              <a:ea typeface="Anaheim"/>
              <a:cs typeface="Anaheim"/>
              <a:sym typeface="Anaheim"/>
              <a:hlinkClick r:id="rId3">
                <a:extLst>
                  <a:ext uri="{A12FA001-AC4F-418D-AE19-62706E023703}">
                    <ahyp:hlinkClr xmlns:ahyp="http://schemas.microsoft.com/office/drawing/2018/hyperlinkcolor" val="tx"/>
                  </a:ext>
                </a:extLst>
              </a:hlinkClick>
            </a:endParaRPr>
          </a:p>
        </p:txBody>
      </p:sp>
      <p:sp>
        <p:nvSpPr>
          <p:cNvPr id="7" name="Google Shape;855;p50">
            <a:extLst>
              <a:ext uri="{FF2B5EF4-FFF2-40B4-BE49-F238E27FC236}">
                <a16:creationId xmlns:a16="http://schemas.microsoft.com/office/drawing/2014/main" id="{48181722-F052-D998-7546-687BF86C49ED}"/>
              </a:ext>
            </a:extLst>
          </p:cNvPr>
          <p:cNvSpPr txBox="1"/>
          <p:nvPr/>
        </p:nvSpPr>
        <p:spPr>
          <a:xfrm>
            <a:off x="792642" y="3653147"/>
            <a:ext cx="6413610" cy="400693"/>
          </a:xfrm>
          <a:prstGeom prst="rect">
            <a:avLst/>
          </a:prstGeom>
          <a:solidFill>
            <a:srgbClr val="FFFF00"/>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b="1" dirty="0">
                <a:solidFill>
                  <a:schemeClr val="dk1"/>
                </a:solidFill>
                <a:latin typeface="Overpass Mono"/>
                <a:ea typeface="Overpass Mono"/>
                <a:cs typeface="Overpass Mono"/>
                <a:sym typeface="Overpass Mono"/>
              </a:rPr>
              <a:t>client = MongoClient(“mongodb://localhost:27017/”)</a:t>
            </a:r>
          </a:p>
        </p:txBody>
      </p:sp>
    </p:spTree>
    <p:extLst>
      <p:ext uri="{BB962C8B-B14F-4D97-AF65-F5344CB8AC3E}">
        <p14:creationId xmlns:p14="http://schemas.microsoft.com/office/powerpoint/2010/main" val="2903788538"/>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18"/>
        <p:cNvGrpSpPr/>
        <p:nvPr/>
      </p:nvGrpSpPr>
      <p:grpSpPr>
        <a:xfrm>
          <a:off x="0" y="0"/>
          <a:ext cx="0" cy="0"/>
          <a:chOff x="0" y="0"/>
          <a:chExt cx="0" cy="0"/>
        </a:xfrm>
      </p:grpSpPr>
      <p:sp>
        <p:nvSpPr>
          <p:cNvPr id="919" name="Google Shape;919;p53"/>
          <p:cNvSpPr txBox="1">
            <a:spLocks noGrp="1"/>
          </p:cNvSpPr>
          <p:nvPr>
            <p:ph type="title"/>
          </p:nvPr>
        </p:nvSpPr>
        <p:spPr>
          <a:xfrm>
            <a:off x="754542" y="175560"/>
            <a:ext cx="7634916" cy="50591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MA" sz="2800" dirty="0">
                <a:solidFill>
                  <a:schemeClr val="dk2"/>
                </a:solidFill>
              </a:rPr>
              <a:t>05 Accéder aux objets DataBase</a:t>
            </a:r>
          </a:p>
        </p:txBody>
      </p:sp>
      <p:sp>
        <p:nvSpPr>
          <p:cNvPr id="920" name="Google Shape;920;p53"/>
          <p:cNvSpPr txBox="1"/>
          <p:nvPr/>
        </p:nvSpPr>
        <p:spPr>
          <a:xfrm>
            <a:off x="754542" y="981543"/>
            <a:ext cx="6728298" cy="1250285"/>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fr-FR" dirty="0">
                <a:solidFill>
                  <a:schemeClr val="lt1"/>
                </a:solidFill>
                <a:latin typeface="Anaheim"/>
                <a:ea typeface="Anaheim"/>
                <a:cs typeface="Anaheim"/>
                <a:sym typeface="Anaheim"/>
              </a:rPr>
              <a:t>Pour créer une base de données ou passer à une base de données existante, nous utilisons :</a:t>
            </a:r>
          </a:p>
          <a:p>
            <a:pPr marL="0" lvl="0" indent="0" algn="l" rtl="0">
              <a:lnSpc>
                <a:spcPct val="115000"/>
              </a:lnSpc>
              <a:spcBef>
                <a:spcPts val="0"/>
              </a:spcBef>
              <a:spcAft>
                <a:spcPts val="0"/>
              </a:spcAft>
              <a:buNone/>
            </a:pPr>
            <a:endParaRPr lang="fr-FR" dirty="0">
              <a:solidFill>
                <a:schemeClr val="lt1"/>
              </a:solidFill>
              <a:latin typeface="Anaheim"/>
              <a:ea typeface="Anaheim"/>
              <a:cs typeface="Anaheim"/>
              <a:sym typeface="Anaheim"/>
            </a:endParaRPr>
          </a:p>
          <a:p>
            <a:pPr marL="0" lvl="0" indent="0" algn="l" rtl="0">
              <a:lnSpc>
                <a:spcPct val="115000"/>
              </a:lnSpc>
              <a:spcBef>
                <a:spcPts val="0"/>
              </a:spcBef>
              <a:spcAft>
                <a:spcPts val="0"/>
              </a:spcAft>
              <a:buNone/>
            </a:pPr>
            <a:r>
              <a:rPr lang="fr-FR" dirty="0">
                <a:solidFill>
                  <a:schemeClr val="lt1"/>
                </a:solidFill>
                <a:latin typeface="Anaheim"/>
                <a:ea typeface="Anaheim"/>
                <a:cs typeface="Anaheim"/>
                <a:sym typeface="Anaheim"/>
              </a:rPr>
              <a:t>Méthode 1 : style dictionnaire</a:t>
            </a:r>
            <a:endParaRPr dirty="0">
              <a:solidFill>
                <a:schemeClr val="lt1"/>
              </a:solidFill>
              <a:uFill>
                <a:noFill/>
              </a:uFill>
              <a:latin typeface="Anaheim"/>
              <a:ea typeface="Anaheim"/>
              <a:cs typeface="Anaheim"/>
              <a:sym typeface="Anaheim"/>
              <a:hlinkClick r:id="rId3">
                <a:extLst>
                  <a:ext uri="{A12FA001-AC4F-418D-AE19-62706E023703}">
                    <ahyp:hlinkClr xmlns:ahyp="http://schemas.microsoft.com/office/drawing/2018/hyperlinkcolor" val="tx"/>
                  </a:ext>
                </a:extLst>
              </a:hlinkClick>
            </a:endParaRPr>
          </a:p>
        </p:txBody>
      </p:sp>
      <p:sp>
        <p:nvSpPr>
          <p:cNvPr id="2" name="Google Shape;855;p50">
            <a:extLst>
              <a:ext uri="{FF2B5EF4-FFF2-40B4-BE49-F238E27FC236}">
                <a16:creationId xmlns:a16="http://schemas.microsoft.com/office/drawing/2014/main" id="{9C9E341F-28A8-BDED-668B-F13C66360062}"/>
              </a:ext>
            </a:extLst>
          </p:cNvPr>
          <p:cNvSpPr txBox="1"/>
          <p:nvPr/>
        </p:nvSpPr>
        <p:spPr>
          <a:xfrm>
            <a:off x="754542" y="2389055"/>
            <a:ext cx="6413610" cy="360364"/>
          </a:xfrm>
          <a:prstGeom prst="rect">
            <a:avLst/>
          </a:prstGeom>
          <a:solidFill>
            <a:srgbClr val="FFFF00"/>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b="1" dirty="0">
                <a:solidFill>
                  <a:schemeClr val="dk1"/>
                </a:solidFill>
                <a:latin typeface="Overpass Mono"/>
                <a:ea typeface="Overpass Mono"/>
                <a:cs typeface="Overpass Mono"/>
                <a:sym typeface="Overpass Mono"/>
              </a:rPr>
              <a:t>mydatabase = client[‘name_of_the_database’]</a:t>
            </a:r>
          </a:p>
        </p:txBody>
      </p:sp>
      <p:sp>
        <p:nvSpPr>
          <p:cNvPr id="5" name="Google Shape;920;p53">
            <a:extLst>
              <a:ext uri="{FF2B5EF4-FFF2-40B4-BE49-F238E27FC236}">
                <a16:creationId xmlns:a16="http://schemas.microsoft.com/office/drawing/2014/main" id="{F8B11697-35D8-DEAC-6AD7-D2729B5C1EBF}"/>
              </a:ext>
            </a:extLst>
          </p:cNvPr>
          <p:cNvSpPr txBox="1"/>
          <p:nvPr/>
        </p:nvSpPr>
        <p:spPr>
          <a:xfrm>
            <a:off x="754542" y="2964522"/>
            <a:ext cx="6728298" cy="49443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fr-FR" dirty="0">
                <a:solidFill>
                  <a:schemeClr val="lt1"/>
                </a:solidFill>
                <a:latin typeface="Anaheim"/>
                <a:ea typeface="Anaheim"/>
                <a:cs typeface="Anaheim"/>
                <a:sym typeface="Anaheim"/>
              </a:rPr>
              <a:t>Méthode 2 :</a:t>
            </a:r>
            <a:endParaRPr dirty="0">
              <a:solidFill>
                <a:schemeClr val="lt1"/>
              </a:solidFill>
              <a:uFill>
                <a:noFill/>
              </a:uFill>
              <a:latin typeface="Anaheim"/>
              <a:ea typeface="Anaheim"/>
              <a:cs typeface="Anaheim"/>
              <a:sym typeface="Anaheim"/>
              <a:hlinkClick r:id="rId3">
                <a:extLst>
                  <a:ext uri="{A12FA001-AC4F-418D-AE19-62706E023703}">
                    <ahyp:hlinkClr xmlns:ahyp="http://schemas.microsoft.com/office/drawing/2018/hyperlinkcolor" val="tx"/>
                  </a:ext>
                </a:extLst>
              </a:hlinkClick>
            </a:endParaRPr>
          </a:p>
        </p:txBody>
      </p:sp>
      <p:sp>
        <p:nvSpPr>
          <p:cNvPr id="7" name="Google Shape;855;p50">
            <a:extLst>
              <a:ext uri="{FF2B5EF4-FFF2-40B4-BE49-F238E27FC236}">
                <a16:creationId xmlns:a16="http://schemas.microsoft.com/office/drawing/2014/main" id="{48181722-F052-D998-7546-687BF86C49ED}"/>
              </a:ext>
            </a:extLst>
          </p:cNvPr>
          <p:cNvSpPr txBox="1"/>
          <p:nvPr/>
        </p:nvSpPr>
        <p:spPr>
          <a:xfrm>
            <a:off x="784323" y="3528795"/>
            <a:ext cx="6413610" cy="400693"/>
          </a:xfrm>
          <a:prstGeom prst="rect">
            <a:avLst/>
          </a:prstGeom>
          <a:solidFill>
            <a:srgbClr val="FFFF00"/>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b="1" dirty="0">
                <a:solidFill>
                  <a:schemeClr val="dk1"/>
                </a:solidFill>
                <a:latin typeface="Overpass Mono"/>
                <a:ea typeface="Overpass Mono"/>
                <a:cs typeface="Overpass Mono"/>
                <a:sym typeface="Overpass Mono"/>
              </a:rPr>
              <a:t>mydatabase = client.name_of_the_database</a:t>
            </a:r>
          </a:p>
        </p:txBody>
      </p:sp>
    </p:spTree>
    <p:extLst>
      <p:ext uri="{BB962C8B-B14F-4D97-AF65-F5344CB8AC3E}">
        <p14:creationId xmlns:p14="http://schemas.microsoft.com/office/powerpoint/2010/main" val="3251888373"/>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pic>
        <p:nvPicPr>
          <p:cNvPr id="2052" name="Picture 4">
            <a:extLst>
              <a:ext uri="{FF2B5EF4-FFF2-40B4-BE49-F238E27FC236}">
                <a16:creationId xmlns:a16="http://schemas.microsoft.com/office/drawing/2014/main" id="{E18E1611-8846-DC33-716B-A19DDE2E759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00475" y="1161124"/>
            <a:ext cx="1543050" cy="1143000"/>
          </a:xfrm>
          <a:prstGeom prst="rect">
            <a:avLst/>
          </a:prstGeom>
          <a:noFill/>
          <a:extLst>
            <a:ext uri="{909E8E84-426E-40DD-AFC4-6F175D3DCCD1}">
              <a14:hiddenFill xmlns:a14="http://schemas.microsoft.com/office/drawing/2010/main">
                <a:solidFill>
                  <a:srgbClr val="FFFFFF"/>
                </a:solidFill>
              </a14:hiddenFill>
            </a:ext>
          </a:extLst>
        </p:spPr>
      </p:pic>
      <p:sp>
        <p:nvSpPr>
          <p:cNvPr id="369" name="Google Shape;369;p31"/>
          <p:cNvSpPr txBox="1">
            <a:spLocks noGrp="1"/>
          </p:cNvSpPr>
          <p:nvPr>
            <p:ph type="subTitle" idx="1"/>
          </p:nvPr>
        </p:nvSpPr>
        <p:spPr>
          <a:xfrm flipH="1">
            <a:off x="2415120" y="2277454"/>
            <a:ext cx="4519080" cy="1254270"/>
          </a:xfrm>
          <a:prstGeom prst="rect">
            <a:avLst/>
          </a:prstGeom>
        </p:spPr>
        <p:txBody>
          <a:bodyPr spcFirstLastPara="1" wrap="square" lIns="91425" tIns="0" rIns="91425" bIns="0" anchor="ctr" anchorCtr="0">
            <a:noAutofit/>
          </a:bodyPr>
          <a:lstStyle/>
          <a:p>
            <a:pPr marL="0" lvl="0" indent="0" algn="ctr" rtl="0">
              <a:spcBef>
                <a:spcPts val="0"/>
              </a:spcBef>
              <a:spcAft>
                <a:spcPts val="0"/>
              </a:spcAft>
              <a:buNone/>
            </a:pPr>
            <a:r>
              <a:rPr lang="fr-FR" dirty="0"/>
              <a:t>S’il n’y a pas de base de données précédemment créée avec ce nom,</a:t>
            </a:r>
          </a:p>
          <a:p>
            <a:pPr marL="0" lvl="0" indent="0" algn="ctr" rtl="0">
              <a:spcBef>
                <a:spcPts val="0"/>
              </a:spcBef>
              <a:spcAft>
                <a:spcPts val="0"/>
              </a:spcAft>
              <a:buNone/>
            </a:pPr>
            <a:r>
              <a:rPr lang="fr-FR" dirty="0"/>
              <a:t>MongoDB en créera implicitement une pour l’utilisateur.</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5" name="Google Shape;375;p32"/>
          <p:cNvSpPr txBox="1">
            <a:spLocks noGrp="1"/>
          </p:cNvSpPr>
          <p:nvPr>
            <p:ph type="title" idx="2"/>
          </p:nvPr>
        </p:nvSpPr>
        <p:spPr>
          <a:xfrm>
            <a:off x="-1518780" y="1186800"/>
            <a:ext cx="8425200" cy="489600"/>
          </a:xfrm>
          <a:prstGeom prst="rect">
            <a:avLst/>
          </a:prstGeom>
        </p:spPr>
        <p:txBody>
          <a:bodyPr spcFirstLastPara="1" wrap="square" lIns="91425" tIns="0" rIns="91425" bIns="0" anchor="b" anchorCtr="0">
            <a:noAutofit/>
          </a:bodyPr>
          <a:lstStyle/>
          <a:p>
            <a:pPr marL="0" lvl="0" indent="0" algn="ctr" rtl="0">
              <a:spcBef>
                <a:spcPts val="0"/>
              </a:spcBef>
              <a:spcAft>
                <a:spcPts val="0"/>
              </a:spcAft>
              <a:buNone/>
            </a:pPr>
            <a:r>
              <a:rPr lang="en" sz="6000" dirty="0"/>
              <a:t>06</a:t>
            </a:r>
            <a:endParaRPr sz="6000" dirty="0"/>
          </a:p>
        </p:txBody>
      </p:sp>
      <p:sp>
        <p:nvSpPr>
          <p:cNvPr id="10" name="Google Shape;362;p30">
            <a:extLst>
              <a:ext uri="{FF2B5EF4-FFF2-40B4-BE49-F238E27FC236}">
                <a16:creationId xmlns:a16="http://schemas.microsoft.com/office/drawing/2014/main" id="{6A201261-F8EC-736A-84EF-ED84C1A60FBA}"/>
              </a:ext>
            </a:extLst>
          </p:cNvPr>
          <p:cNvSpPr txBox="1">
            <a:spLocks noGrp="1"/>
          </p:cNvSpPr>
          <p:nvPr>
            <p:ph type="title"/>
          </p:nvPr>
        </p:nvSpPr>
        <p:spPr>
          <a:xfrm>
            <a:off x="3154680" y="904860"/>
            <a:ext cx="4892040" cy="56388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MA" sz="2800" dirty="0">
                <a:solidFill>
                  <a:schemeClr val="dk2"/>
                </a:solidFill>
              </a:rPr>
              <a:t>Accès à la collection</a:t>
            </a:r>
          </a:p>
        </p:txBody>
      </p:sp>
      <p:sp>
        <p:nvSpPr>
          <p:cNvPr id="11" name="Google Shape;394;p34">
            <a:extLst>
              <a:ext uri="{FF2B5EF4-FFF2-40B4-BE49-F238E27FC236}">
                <a16:creationId xmlns:a16="http://schemas.microsoft.com/office/drawing/2014/main" id="{01508C14-9757-1633-0A60-6A88F5E3BDF7}"/>
              </a:ext>
            </a:extLst>
          </p:cNvPr>
          <p:cNvSpPr txBox="1">
            <a:spLocks/>
          </p:cNvSpPr>
          <p:nvPr/>
        </p:nvSpPr>
        <p:spPr>
          <a:xfrm flipH="1">
            <a:off x="1760220" y="1468740"/>
            <a:ext cx="6111240" cy="2303160"/>
          </a:xfrm>
          <a:prstGeom prst="rect">
            <a:avLst/>
          </a:prstGeom>
          <a:noFill/>
          <a:ln>
            <a:noFill/>
          </a:ln>
        </p:spPr>
        <p:txBody>
          <a:bodyPr spcFirstLastPara="1" wrap="square" lIns="91425" tIns="0" rIns="91425" bIns="0"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3600"/>
              <a:buFont typeface="Overpass Mono"/>
              <a:buNone/>
              <a:defRPr sz="3600" b="1" i="0" u="none" strike="noStrike" cap="none">
                <a:solidFill>
                  <a:schemeClr val="lt1"/>
                </a:solidFill>
                <a:latin typeface="Overpass Mono"/>
                <a:ea typeface="Overpass Mono"/>
                <a:cs typeface="Overpass Mono"/>
                <a:sym typeface="Overpass Mono"/>
              </a:defRPr>
            </a:lvl1pPr>
            <a:lvl2pPr marR="0" lvl="1"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9pPr>
          </a:lstStyle>
          <a:p>
            <a:pPr algn="l"/>
            <a:r>
              <a:rPr lang="fr-FR" sz="1800" dirty="0"/>
              <a:t>Les collections sont équivalentes aux tableaux dans le SGBDR.</a:t>
            </a:r>
          </a:p>
          <a:p>
            <a:pPr algn="l"/>
            <a:r>
              <a:rPr lang="fr-FR" sz="1800" dirty="0"/>
              <a:t>Nous accédons à une collection dans PyMongo de la même façon que nous accédons aux tableaux dans le SGBDR.</a:t>
            </a:r>
          </a:p>
          <a:p>
            <a:pPr algn="l"/>
            <a:r>
              <a:rPr lang="fr-FR" sz="1800" dirty="0"/>
              <a:t>Pour accéder à la table, dites « myTable » de la base de données, dites « mydatabase ».</a:t>
            </a:r>
            <a:endParaRPr lang="fr-MA" sz="1800" dirty="0"/>
          </a:p>
        </p:txBody>
      </p:sp>
    </p:spTree>
    <p:extLst>
      <p:ext uri="{BB962C8B-B14F-4D97-AF65-F5344CB8AC3E}">
        <p14:creationId xmlns:p14="http://schemas.microsoft.com/office/powerpoint/2010/main" val="1234894753"/>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51"/>
        <p:cNvGrpSpPr/>
        <p:nvPr/>
      </p:nvGrpSpPr>
      <p:grpSpPr>
        <a:xfrm>
          <a:off x="0" y="0"/>
          <a:ext cx="0" cy="0"/>
          <a:chOff x="0" y="0"/>
          <a:chExt cx="0" cy="0"/>
        </a:xfrm>
      </p:grpSpPr>
      <p:sp>
        <p:nvSpPr>
          <p:cNvPr id="452" name="Google Shape;452;p36"/>
          <p:cNvSpPr txBox="1">
            <a:spLocks noGrp="1"/>
          </p:cNvSpPr>
          <p:nvPr>
            <p:ph type="title"/>
          </p:nvPr>
        </p:nvSpPr>
        <p:spPr>
          <a:xfrm>
            <a:off x="3370260" y="827995"/>
            <a:ext cx="2296500" cy="45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MA" dirty="0"/>
              <a:t>Méthode 1 :</a:t>
            </a:r>
            <a:endParaRPr dirty="0"/>
          </a:p>
        </p:txBody>
      </p:sp>
      <p:sp>
        <p:nvSpPr>
          <p:cNvPr id="457" name="Google Shape;457;p36"/>
          <p:cNvSpPr txBox="1">
            <a:spLocks noGrp="1"/>
          </p:cNvSpPr>
          <p:nvPr>
            <p:ph type="title" idx="5"/>
          </p:nvPr>
        </p:nvSpPr>
        <p:spPr>
          <a:xfrm>
            <a:off x="3423600" y="2801823"/>
            <a:ext cx="2296500" cy="45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MA" dirty="0"/>
              <a:t>Méthode 2 :</a:t>
            </a:r>
            <a:endParaRPr dirty="0"/>
          </a:p>
        </p:txBody>
      </p:sp>
      <p:sp>
        <p:nvSpPr>
          <p:cNvPr id="12" name="Google Shape;855;p50">
            <a:extLst>
              <a:ext uri="{FF2B5EF4-FFF2-40B4-BE49-F238E27FC236}">
                <a16:creationId xmlns:a16="http://schemas.microsoft.com/office/drawing/2014/main" id="{04975EA1-C7C6-378F-F268-49CB686DC8E4}"/>
              </a:ext>
            </a:extLst>
          </p:cNvPr>
          <p:cNvSpPr txBox="1"/>
          <p:nvPr/>
        </p:nvSpPr>
        <p:spPr>
          <a:xfrm>
            <a:off x="1311705" y="1863327"/>
            <a:ext cx="6413610" cy="360364"/>
          </a:xfrm>
          <a:prstGeom prst="rect">
            <a:avLst/>
          </a:prstGeom>
          <a:solidFill>
            <a:srgbClr val="FFFF00"/>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b="1" dirty="0">
                <a:solidFill>
                  <a:schemeClr val="dk1"/>
                </a:solidFill>
                <a:latin typeface="Overpass Mono"/>
                <a:ea typeface="Overpass Mono"/>
                <a:cs typeface="Overpass Mono"/>
                <a:sym typeface="Overpass Mono"/>
              </a:rPr>
              <a:t>mycollection = mydatabase[‘myTable’]</a:t>
            </a:r>
          </a:p>
        </p:txBody>
      </p:sp>
      <p:sp>
        <p:nvSpPr>
          <p:cNvPr id="13" name="Google Shape;855;p50">
            <a:extLst>
              <a:ext uri="{FF2B5EF4-FFF2-40B4-BE49-F238E27FC236}">
                <a16:creationId xmlns:a16="http://schemas.microsoft.com/office/drawing/2014/main" id="{860D8DEF-D424-2148-7388-B4627A6D91E7}"/>
              </a:ext>
            </a:extLst>
          </p:cNvPr>
          <p:cNvSpPr txBox="1"/>
          <p:nvPr/>
        </p:nvSpPr>
        <p:spPr>
          <a:xfrm>
            <a:off x="1365045" y="3837155"/>
            <a:ext cx="6413610" cy="360364"/>
          </a:xfrm>
          <a:prstGeom prst="rect">
            <a:avLst/>
          </a:prstGeom>
          <a:solidFill>
            <a:srgbClr val="FFFF00"/>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b="1" dirty="0">
                <a:solidFill>
                  <a:schemeClr val="dk1"/>
                </a:solidFill>
                <a:latin typeface="Overpass Mono"/>
                <a:ea typeface="Overpass Mono"/>
                <a:cs typeface="Overpass Mono"/>
                <a:sym typeface="Overpass Mono"/>
              </a:rPr>
              <a:t>mycollection = </a:t>
            </a:r>
            <a:r>
              <a:rPr lang="en-US" b="1" dirty="0" err="1">
                <a:solidFill>
                  <a:schemeClr val="dk1"/>
                </a:solidFill>
                <a:latin typeface="Overpass Mono"/>
                <a:ea typeface="Overpass Mono"/>
                <a:cs typeface="Overpass Mono"/>
                <a:sym typeface="Overpass Mono"/>
              </a:rPr>
              <a:t>mydatabase.myTable</a:t>
            </a:r>
            <a:endParaRPr lang="en-US" b="1" dirty="0">
              <a:solidFill>
                <a:schemeClr val="dk1"/>
              </a:solidFill>
              <a:latin typeface="Overpass Mono"/>
              <a:ea typeface="Overpass Mono"/>
              <a:cs typeface="Overpass Mono"/>
              <a:sym typeface="Overpass Mono"/>
            </a:endParaRPr>
          </a:p>
        </p:txBody>
      </p:sp>
    </p:spTree>
    <p:extLst>
      <p:ext uri="{BB962C8B-B14F-4D97-AF65-F5344CB8AC3E}">
        <p14:creationId xmlns:p14="http://schemas.microsoft.com/office/powerpoint/2010/main" val="92312044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61"/>
        <p:cNvGrpSpPr/>
        <p:nvPr/>
      </p:nvGrpSpPr>
      <p:grpSpPr>
        <a:xfrm>
          <a:off x="0" y="0"/>
          <a:ext cx="0" cy="0"/>
          <a:chOff x="0" y="0"/>
          <a:chExt cx="0" cy="0"/>
        </a:xfrm>
      </p:grpSpPr>
      <p:sp>
        <p:nvSpPr>
          <p:cNvPr id="462" name="Google Shape;462;p37"/>
          <p:cNvSpPr txBox="1">
            <a:spLocks noGrp="1"/>
          </p:cNvSpPr>
          <p:nvPr>
            <p:ph type="title" idx="6"/>
          </p:nvPr>
        </p:nvSpPr>
        <p:spPr>
          <a:xfrm>
            <a:off x="856331" y="146429"/>
            <a:ext cx="7134480"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fr-MA" dirty="0"/>
              <a:t>Different méthode Bibliothèque Pymongo</a:t>
            </a:r>
            <a:endParaRPr dirty="0"/>
          </a:p>
        </p:txBody>
      </p:sp>
      <p:sp>
        <p:nvSpPr>
          <p:cNvPr id="464" name="Google Shape;464;p37"/>
          <p:cNvSpPr txBox="1">
            <a:spLocks noGrp="1"/>
          </p:cNvSpPr>
          <p:nvPr>
            <p:ph type="ctrTitle" idx="2"/>
          </p:nvPr>
        </p:nvSpPr>
        <p:spPr>
          <a:xfrm flipH="1">
            <a:off x="2505233" y="1780292"/>
            <a:ext cx="2307112" cy="430500"/>
          </a:xfrm>
          <a:prstGeom prst="rect">
            <a:avLst/>
          </a:prstGeom>
        </p:spPr>
        <p:txBody>
          <a:bodyPr spcFirstLastPara="1" wrap="square" lIns="91425" tIns="91425" rIns="91425" bIns="0" anchor="b" anchorCtr="0">
            <a:noAutofit/>
          </a:bodyPr>
          <a:lstStyle/>
          <a:p>
            <a:pPr marL="0" lvl="0" indent="0" algn="ctr" rtl="0">
              <a:spcBef>
                <a:spcPts val="0"/>
              </a:spcBef>
              <a:spcAft>
                <a:spcPts val="0"/>
              </a:spcAft>
              <a:buNone/>
            </a:pPr>
            <a:r>
              <a:rPr lang="fr-MA" dirty="0"/>
              <a:t>Modification</a:t>
            </a:r>
            <a:endParaRPr dirty="0"/>
          </a:p>
        </p:txBody>
      </p:sp>
      <p:grpSp>
        <p:nvGrpSpPr>
          <p:cNvPr id="467" name="Google Shape;467;p37"/>
          <p:cNvGrpSpPr/>
          <p:nvPr/>
        </p:nvGrpSpPr>
        <p:grpSpPr>
          <a:xfrm>
            <a:off x="2997037" y="2570571"/>
            <a:ext cx="1440305" cy="2572929"/>
            <a:chOff x="3851848" y="2570562"/>
            <a:chExt cx="1440305" cy="2572929"/>
          </a:xfrm>
        </p:grpSpPr>
        <p:sp>
          <p:nvSpPr>
            <p:cNvPr id="468" name="Google Shape;468;p37"/>
            <p:cNvSpPr/>
            <p:nvPr/>
          </p:nvSpPr>
          <p:spPr>
            <a:xfrm>
              <a:off x="3851848" y="4010317"/>
              <a:ext cx="1440305" cy="719800"/>
            </a:xfrm>
            <a:custGeom>
              <a:avLst/>
              <a:gdLst/>
              <a:ahLst/>
              <a:cxnLst/>
              <a:rect l="l" t="t" r="r" b="b"/>
              <a:pathLst>
                <a:path w="45006" h="22492" extrusionOk="0">
                  <a:moveTo>
                    <a:pt x="11287" y="22492"/>
                  </a:moveTo>
                  <a:lnTo>
                    <a:pt x="0" y="1"/>
                  </a:lnTo>
                  <a:lnTo>
                    <a:pt x="45006" y="1"/>
                  </a:lnTo>
                  <a:lnTo>
                    <a:pt x="33778" y="22492"/>
                  </a:lnTo>
                  <a:close/>
                </a:path>
              </a:pathLst>
            </a:custGeom>
            <a:solidFill>
              <a:srgbClr val="FFFFFF">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37"/>
            <p:cNvSpPr/>
            <p:nvPr/>
          </p:nvSpPr>
          <p:spPr>
            <a:xfrm>
              <a:off x="4213029" y="4730018"/>
              <a:ext cx="719800" cy="413472"/>
            </a:xfrm>
            <a:custGeom>
              <a:avLst/>
              <a:gdLst/>
              <a:ahLst/>
              <a:cxnLst/>
              <a:rect l="l" t="t" r="r" b="b"/>
              <a:pathLst>
                <a:path w="22492" h="12920" extrusionOk="0">
                  <a:moveTo>
                    <a:pt x="0" y="1"/>
                  </a:moveTo>
                  <a:lnTo>
                    <a:pt x="22491" y="1"/>
                  </a:lnTo>
                  <a:lnTo>
                    <a:pt x="22491" y="12919"/>
                  </a:lnTo>
                  <a:lnTo>
                    <a:pt x="0" y="12919"/>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37"/>
            <p:cNvSpPr/>
            <p:nvPr/>
          </p:nvSpPr>
          <p:spPr>
            <a:xfrm>
              <a:off x="3851848" y="2570562"/>
              <a:ext cx="1440305" cy="1439920"/>
            </a:xfrm>
            <a:custGeom>
              <a:avLst/>
              <a:gdLst/>
              <a:ahLst/>
              <a:cxnLst/>
              <a:rect l="l" t="t" r="r" b="b"/>
              <a:pathLst>
                <a:path w="45006" h="44994" extrusionOk="0">
                  <a:moveTo>
                    <a:pt x="0" y="0"/>
                  </a:moveTo>
                  <a:lnTo>
                    <a:pt x="45006" y="0"/>
                  </a:lnTo>
                  <a:lnTo>
                    <a:pt x="45006" y="44994"/>
                  </a:lnTo>
                  <a:lnTo>
                    <a:pt x="0" y="44994"/>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1" name="Google Shape;471;p37"/>
          <p:cNvGrpSpPr/>
          <p:nvPr/>
        </p:nvGrpSpPr>
        <p:grpSpPr>
          <a:xfrm>
            <a:off x="741975" y="2570571"/>
            <a:ext cx="1798893" cy="2572929"/>
            <a:chOff x="1349436" y="2570562"/>
            <a:chExt cx="1798893" cy="2572929"/>
          </a:xfrm>
        </p:grpSpPr>
        <p:sp>
          <p:nvSpPr>
            <p:cNvPr id="472" name="Google Shape;472;p37"/>
            <p:cNvSpPr/>
            <p:nvPr/>
          </p:nvSpPr>
          <p:spPr>
            <a:xfrm>
              <a:off x="1349436" y="4010317"/>
              <a:ext cx="1798893" cy="719800"/>
            </a:xfrm>
            <a:custGeom>
              <a:avLst/>
              <a:gdLst/>
              <a:ahLst/>
              <a:cxnLst/>
              <a:rect l="l" t="t" r="r" b="b"/>
              <a:pathLst>
                <a:path w="56211" h="22492" extrusionOk="0">
                  <a:moveTo>
                    <a:pt x="33719" y="22492"/>
                  </a:moveTo>
                  <a:lnTo>
                    <a:pt x="1" y="1"/>
                  </a:lnTo>
                  <a:lnTo>
                    <a:pt x="44947" y="1"/>
                  </a:lnTo>
                  <a:lnTo>
                    <a:pt x="56210" y="22492"/>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37"/>
            <p:cNvSpPr/>
            <p:nvPr/>
          </p:nvSpPr>
          <p:spPr>
            <a:xfrm>
              <a:off x="1349436" y="4010317"/>
              <a:ext cx="1798893" cy="719800"/>
            </a:xfrm>
            <a:custGeom>
              <a:avLst/>
              <a:gdLst/>
              <a:ahLst/>
              <a:cxnLst/>
              <a:rect l="l" t="t" r="r" b="b"/>
              <a:pathLst>
                <a:path w="56211" h="22492" extrusionOk="0">
                  <a:moveTo>
                    <a:pt x="33719" y="22492"/>
                  </a:moveTo>
                  <a:lnTo>
                    <a:pt x="1" y="1"/>
                  </a:lnTo>
                  <a:lnTo>
                    <a:pt x="44947" y="1"/>
                  </a:lnTo>
                  <a:lnTo>
                    <a:pt x="56210" y="22492"/>
                  </a:lnTo>
                  <a:close/>
                </a:path>
              </a:pathLst>
            </a:custGeom>
            <a:solidFill>
              <a:srgbClr val="1B1464">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37"/>
            <p:cNvSpPr/>
            <p:nvPr/>
          </p:nvSpPr>
          <p:spPr>
            <a:xfrm>
              <a:off x="2428436" y="4730018"/>
              <a:ext cx="719800" cy="413472"/>
            </a:xfrm>
            <a:custGeom>
              <a:avLst/>
              <a:gdLst/>
              <a:ahLst/>
              <a:cxnLst/>
              <a:rect l="l" t="t" r="r" b="b"/>
              <a:pathLst>
                <a:path w="22492" h="12920" extrusionOk="0">
                  <a:moveTo>
                    <a:pt x="0" y="1"/>
                  </a:moveTo>
                  <a:lnTo>
                    <a:pt x="0" y="12919"/>
                  </a:lnTo>
                  <a:lnTo>
                    <a:pt x="22491" y="12919"/>
                  </a:lnTo>
                  <a:lnTo>
                    <a:pt x="224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37"/>
            <p:cNvSpPr/>
            <p:nvPr/>
          </p:nvSpPr>
          <p:spPr>
            <a:xfrm>
              <a:off x="1349436" y="2570562"/>
              <a:ext cx="1439952" cy="1439920"/>
            </a:xfrm>
            <a:custGeom>
              <a:avLst/>
              <a:gdLst/>
              <a:ahLst/>
              <a:cxnLst/>
              <a:rect l="l" t="t" r="r" b="b"/>
              <a:pathLst>
                <a:path w="44995" h="44994" extrusionOk="0">
                  <a:moveTo>
                    <a:pt x="1" y="0"/>
                  </a:moveTo>
                  <a:lnTo>
                    <a:pt x="44995" y="0"/>
                  </a:lnTo>
                  <a:lnTo>
                    <a:pt x="44995" y="44994"/>
                  </a:lnTo>
                  <a:lnTo>
                    <a:pt x="1" y="44994"/>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6" name="Google Shape;476;p37"/>
          <p:cNvGrpSpPr/>
          <p:nvPr/>
        </p:nvGrpSpPr>
        <p:grpSpPr>
          <a:xfrm>
            <a:off x="7037206" y="2570559"/>
            <a:ext cx="1798893" cy="2572929"/>
            <a:chOff x="5995705" y="2570562"/>
            <a:chExt cx="1798893" cy="2572929"/>
          </a:xfrm>
        </p:grpSpPr>
        <p:sp>
          <p:nvSpPr>
            <p:cNvPr id="477" name="Google Shape;477;p37"/>
            <p:cNvSpPr/>
            <p:nvPr/>
          </p:nvSpPr>
          <p:spPr>
            <a:xfrm>
              <a:off x="5995705" y="4010317"/>
              <a:ext cx="1798893" cy="719800"/>
            </a:xfrm>
            <a:custGeom>
              <a:avLst/>
              <a:gdLst/>
              <a:ahLst/>
              <a:cxnLst/>
              <a:rect l="l" t="t" r="r" b="b"/>
              <a:pathLst>
                <a:path w="56211" h="22492" extrusionOk="0">
                  <a:moveTo>
                    <a:pt x="1" y="22492"/>
                  </a:moveTo>
                  <a:lnTo>
                    <a:pt x="11216" y="1"/>
                  </a:lnTo>
                  <a:lnTo>
                    <a:pt x="56210" y="1"/>
                  </a:lnTo>
                  <a:lnTo>
                    <a:pt x="22492" y="22492"/>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37"/>
            <p:cNvSpPr/>
            <p:nvPr/>
          </p:nvSpPr>
          <p:spPr>
            <a:xfrm>
              <a:off x="5995705" y="4010317"/>
              <a:ext cx="1798893" cy="719800"/>
            </a:xfrm>
            <a:custGeom>
              <a:avLst/>
              <a:gdLst/>
              <a:ahLst/>
              <a:cxnLst/>
              <a:rect l="l" t="t" r="r" b="b"/>
              <a:pathLst>
                <a:path w="56211" h="22492" extrusionOk="0">
                  <a:moveTo>
                    <a:pt x="1" y="22492"/>
                  </a:moveTo>
                  <a:lnTo>
                    <a:pt x="11216" y="1"/>
                  </a:lnTo>
                  <a:lnTo>
                    <a:pt x="56210" y="1"/>
                  </a:lnTo>
                  <a:lnTo>
                    <a:pt x="22492" y="22492"/>
                  </a:lnTo>
                  <a:close/>
                </a:path>
              </a:pathLst>
            </a:custGeom>
            <a:solidFill>
              <a:srgbClr val="1B1464">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37"/>
            <p:cNvSpPr/>
            <p:nvPr/>
          </p:nvSpPr>
          <p:spPr>
            <a:xfrm>
              <a:off x="6354614" y="2570562"/>
              <a:ext cx="1439952" cy="1439920"/>
            </a:xfrm>
            <a:custGeom>
              <a:avLst/>
              <a:gdLst/>
              <a:ahLst/>
              <a:cxnLst/>
              <a:rect l="l" t="t" r="r" b="b"/>
              <a:pathLst>
                <a:path w="44995" h="44994" extrusionOk="0">
                  <a:moveTo>
                    <a:pt x="0" y="0"/>
                  </a:moveTo>
                  <a:lnTo>
                    <a:pt x="44994" y="0"/>
                  </a:lnTo>
                  <a:lnTo>
                    <a:pt x="44994" y="44994"/>
                  </a:lnTo>
                  <a:lnTo>
                    <a:pt x="0" y="44994"/>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37"/>
            <p:cNvSpPr/>
            <p:nvPr/>
          </p:nvSpPr>
          <p:spPr>
            <a:xfrm>
              <a:off x="5995705" y="4730018"/>
              <a:ext cx="720184" cy="413472"/>
            </a:xfrm>
            <a:custGeom>
              <a:avLst/>
              <a:gdLst/>
              <a:ahLst/>
              <a:cxnLst/>
              <a:rect l="l" t="t" r="r" b="b"/>
              <a:pathLst>
                <a:path w="22504" h="12920" extrusionOk="0">
                  <a:moveTo>
                    <a:pt x="1" y="1"/>
                  </a:moveTo>
                  <a:lnTo>
                    <a:pt x="22503" y="1"/>
                  </a:lnTo>
                  <a:lnTo>
                    <a:pt x="22503" y="12919"/>
                  </a:lnTo>
                  <a:lnTo>
                    <a:pt x="1" y="12919"/>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81" name="Google Shape;481;p37"/>
          <p:cNvSpPr txBox="1">
            <a:spLocks noGrp="1"/>
          </p:cNvSpPr>
          <p:nvPr>
            <p:ph type="ctrTitle" idx="7"/>
          </p:nvPr>
        </p:nvSpPr>
        <p:spPr>
          <a:xfrm flipH="1">
            <a:off x="4849752" y="1780292"/>
            <a:ext cx="2066400" cy="430500"/>
          </a:xfrm>
          <a:prstGeom prst="rect">
            <a:avLst/>
          </a:prstGeom>
        </p:spPr>
        <p:txBody>
          <a:bodyPr spcFirstLastPara="1" wrap="square" lIns="91425" tIns="91425" rIns="91425" bIns="0" anchor="b" anchorCtr="0">
            <a:noAutofit/>
          </a:bodyPr>
          <a:lstStyle/>
          <a:p>
            <a:pPr marL="0" lvl="0" indent="0" algn="ctr" rtl="0">
              <a:spcBef>
                <a:spcPts val="0"/>
              </a:spcBef>
              <a:spcAft>
                <a:spcPts val="0"/>
              </a:spcAft>
              <a:buNone/>
            </a:pPr>
            <a:r>
              <a:rPr lang="fr-MA" dirty="0"/>
              <a:t>Affichage</a:t>
            </a:r>
            <a:endParaRPr dirty="0"/>
          </a:p>
        </p:txBody>
      </p:sp>
      <p:sp>
        <p:nvSpPr>
          <p:cNvPr id="482" name="Google Shape;482;p37"/>
          <p:cNvSpPr txBox="1">
            <a:spLocks noGrp="1"/>
          </p:cNvSpPr>
          <p:nvPr>
            <p:ph type="ctrTitle" idx="8"/>
          </p:nvPr>
        </p:nvSpPr>
        <p:spPr>
          <a:xfrm flipH="1">
            <a:off x="7082891" y="1744164"/>
            <a:ext cx="2066400" cy="430500"/>
          </a:xfrm>
          <a:prstGeom prst="rect">
            <a:avLst/>
          </a:prstGeom>
        </p:spPr>
        <p:txBody>
          <a:bodyPr spcFirstLastPara="1" wrap="square" lIns="91425" tIns="91425" rIns="91425" bIns="0" anchor="b" anchorCtr="0">
            <a:noAutofit/>
          </a:bodyPr>
          <a:lstStyle/>
          <a:p>
            <a:pPr marL="0" lvl="0" indent="0" algn="ctr" rtl="0">
              <a:spcBef>
                <a:spcPts val="0"/>
              </a:spcBef>
              <a:spcAft>
                <a:spcPts val="0"/>
              </a:spcAft>
              <a:buNone/>
            </a:pPr>
            <a:r>
              <a:rPr lang="fr-MA" sz="2000" dirty="0"/>
              <a:t>Suppression</a:t>
            </a:r>
            <a:endParaRPr sz="2000" dirty="0"/>
          </a:p>
        </p:txBody>
      </p:sp>
      <p:grpSp>
        <p:nvGrpSpPr>
          <p:cNvPr id="8" name="Google Shape;467;p37">
            <a:extLst>
              <a:ext uri="{FF2B5EF4-FFF2-40B4-BE49-F238E27FC236}">
                <a16:creationId xmlns:a16="http://schemas.microsoft.com/office/drawing/2014/main" id="{336C8FB7-F2B5-C24E-484C-C85C0624D564}"/>
              </a:ext>
            </a:extLst>
          </p:cNvPr>
          <p:cNvGrpSpPr/>
          <p:nvPr/>
        </p:nvGrpSpPr>
        <p:grpSpPr>
          <a:xfrm>
            <a:off x="5231403" y="2570560"/>
            <a:ext cx="1440305" cy="2572929"/>
            <a:chOff x="3851848" y="2570562"/>
            <a:chExt cx="1440305" cy="2572929"/>
          </a:xfrm>
        </p:grpSpPr>
        <p:sp>
          <p:nvSpPr>
            <p:cNvPr id="9" name="Google Shape;468;p37">
              <a:extLst>
                <a:ext uri="{FF2B5EF4-FFF2-40B4-BE49-F238E27FC236}">
                  <a16:creationId xmlns:a16="http://schemas.microsoft.com/office/drawing/2014/main" id="{83F89F0A-C0B1-6253-1BD5-CE31A49EE51C}"/>
                </a:ext>
              </a:extLst>
            </p:cNvPr>
            <p:cNvSpPr/>
            <p:nvPr/>
          </p:nvSpPr>
          <p:spPr>
            <a:xfrm>
              <a:off x="3851848" y="4010317"/>
              <a:ext cx="1440305" cy="719800"/>
            </a:xfrm>
            <a:custGeom>
              <a:avLst/>
              <a:gdLst/>
              <a:ahLst/>
              <a:cxnLst/>
              <a:rect l="l" t="t" r="r" b="b"/>
              <a:pathLst>
                <a:path w="45006" h="22492" extrusionOk="0">
                  <a:moveTo>
                    <a:pt x="11287" y="22492"/>
                  </a:moveTo>
                  <a:lnTo>
                    <a:pt x="0" y="1"/>
                  </a:lnTo>
                  <a:lnTo>
                    <a:pt x="45006" y="1"/>
                  </a:lnTo>
                  <a:lnTo>
                    <a:pt x="33778" y="22492"/>
                  </a:lnTo>
                  <a:close/>
                </a:path>
              </a:pathLst>
            </a:custGeom>
            <a:solidFill>
              <a:srgbClr val="FFFFFF">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469;p37">
              <a:extLst>
                <a:ext uri="{FF2B5EF4-FFF2-40B4-BE49-F238E27FC236}">
                  <a16:creationId xmlns:a16="http://schemas.microsoft.com/office/drawing/2014/main" id="{D7DB8AE1-B690-3C45-FC9F-368AD126901E}"/>
                </a:ext>
              </a:extLst>
            </p:cNvPr>
            <p:cNvSpPr/>
            <p:nvPr/>
          </p:nvSpPr>
          <p:spPr>
            <a:xfrm>
              <a:off x="4213029" y="4730018"/>
              <a:ext cx="719800" cy="413472"/>
            </a:xfrm>
            <a:custGeom>
              <a:avLst/>
              <a:gdLst/>
              <a:ahLst/>
              <a:cxnLst/>
              <a:rect l="l" t="t" r="r" b="b"/>
              <a:pathLst>
                <a:path w="22492" h="12920" extrusionOk="0">
                  <a:moveTo>
                    <a:pt x="0" y="1"/>
                  </a:moveTo>
                  <a:lnTo>
                    <a:pt x="22491" y="1"/>
                  </a:lnTo>
                  <a:lnTo>
                    <a:pt x="22491" y="12919"/>
                  </a:lnTo>
                  <a:lnTo>
                    <a:pt x="0" y="12919"/>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470;p37">
              <a:extLst>
                <a:ext uri="{FF2B5EF4-FFF2-40B4-BE49-F238E27FC236}">
                  <a16:creationId xmlns:a16="http://schemas.microsoft.com/office/drawing/2014/main" id="{E5CB4435-BEB5-393E-B491-65E09F3E5E81}"/>
                </a:ext>
              </a:extLst>
            </p:cNvPr>
            <p:cNvSpPr/>
            <p:nvPr/>
          </p:nvSpPr>
          <p:spPr>
            <a:xfrm>
              <a:off x="3851848" y="2570562"/>
              <a:ext cx="1440305" cy="1439920"/>
            </a:xfrm>
            <a:custGeom>
              <a:avLst/>
              <a:gdLst/>
              <a:ahLst/>
              <a:cxnLst/>
              <a:rect l="l" t="t" r="r" b="b"/>
              <a:pathLst>
                <a:path w="45006" h="44994" extrusionOk="0">
                  <a:moveTo>
                    <a:pt x="0" y="0"/>
                  </a:moveTo>
                  <a:lnTo>
                    <a:pt x="45006" y="0"/>
                  </a:lnTo>
                  <a:lnTo>
                    <a:pt x="45006" y="44994"/>
                  </a:lnTo>
                  <a:lnTo>
                    <a:pt x="0" y="44994"/>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 name="Google Shape;464;p37">
            <a:extLst>
              <a:ext uri="{FF2B5EF4-FFF2-40B4-BE49-F238E27FC236}">
                <a16:creationId xmlns:a16="http://schemas.microsoft.com/office/drawing/2014/main" id="{210E08E6-CD3A-DC21-F882-F44416F75A6D}"/>
              </a:ext>
            </a:extLst>
          </p:cNvPr>
          <p:cNvSpPr txBox="1">
            <a:spLocks/>
          </p:cNvSpPr>
          <p:nvPr/>
        </p:nvSpPr>
        <p:spPr>
          <a:xfrm flipH="1">
            <a:off x="351790" y="1749084"/>
            <a:ext cx="2066400" cy="430500"/>
          </a:xfrm>
          <a:prstGeom prst="rect">
            <a:avLst/>
          </a:prstGeom>
          <a:noFill/>
          <a:ln>
            <a:noFill/>
          </a:ln>
        </p:spPr>
        <p:txBody>
          <a:bodyPr spcFirstLastPara="1" wrap="square" lIns="91425" tIns="91425" rIns="91425" bIns="0"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400"/>
              <a:buFont typeface="Overpass Mono"/>
              <a:buNone/>
              <a:defRPr sz="2200" b="1" i="0" u="none" strike="noStrike" cap="none">
                <a:solidFill>
                  <a:schemeClr val="lt1"/>
                </a:solidFill>
                <a:latin typeface="Overpass Mono"/>
                <a:ea typeface="Overpass Mono"/>
                <a:cs typeface="Overpass Mono"/>
                <a:sym typeface="Overpass Mono"/>
              </a:defRPr>
            </a:lvl1pPr>
            <a:lvl2pPr marR="0" lvl="1" algn="r" rtl="0">
              <a:lnSpc>
                <a:spcPct val="100000"/>
              </a:lnSpc>
              <a:spcBef>
                <a:spcPts val="0"/>
              </a:spcBef>
              <a:spcAft>
                <a:spcPts val="0"/>
              </a:spcAft>
              <a:buClr>
                <a:schemeClr val="lt1"/>
              </a:buClr>
              <a:buSzPts val="1800"/>
              <a:buFont typeface="Arial"/>
              <a:buNone/>
              <a:defRPr sz="1800" b="0" i="0" u="none" strike="noStrike" cap="none">
                <a:solidFill>
                  <a:schemeClr val="lt1"/>
                </a:solidFill>
                <a:latin typeface="Arial"/>
                <a:ea typeface="Arial"/>
                <a:cs typeface="Arial"/>
                <a:sym typeface="Arial"/>
              </a:defRPr>
            </a:lvl2pPr>
            <a:lvl3pPr marR="0" lvl="2" algn="r" rtl="0">
              <a:lnSpc>
                <a:spcPct val="100000"/>
              </a:lnSpc>
              <a:spcBef>
                <a:spcPts val="0"/>
              </a:spcBef>
              <a:spcAft>
                <a:spcPts val="0"/>
              </a:spcAft>
              <a:buClr>
                <a:schemeClr val="lt1"/>
              </a:buClr>
              <a:buSzPts val="1800"/>
              <a:buFont typeface="Arial"/>
              <a:buNone/>
              <a:defRPr sz="1800" b="0" i="0" u="none" strike="noStrike" cap="none">
                <a:solidFill>
                  <a:schemeClr val="lt1"/>
                </a:solidFill>
                <a:latin typeface="Arial"/>
                <a:ea typeface="Arial"/>
                <a:cs typeface="Arial"/>
                <a:sym typeface="Arial"/>
              </a:defRPr>
            </a:lvl3pPr>
            <a:lvl4pPr marR="0" lvl="3" algn="r" rtl="0">
              <a:lnSpc>
                <a:spcPct val="100000"/>
              </a:lnSpc>
              <a:spcBef>
                <a:spcPts val="0"/>
              </a:spcBef>
              <a:spcAft>
                <a:spcPts val="0"/>
              </a:spcAft>
              <a:buClr>
                <a:schemeClr val="lt1"/>
              </a:buClr>
              <a:buSzPts val="1800"/>
              <a:buFont typeface="Arial"/>
              <a:buNone/>
              <a:defRPr sz="1800" b="0" i="0" u="none" strike="noStrike" cap="none">
                <a:solidFill>
                  <a:schemeClr val="lt1"/>
                </a:solidFill>
                <a:latin typeface="Arial"/>
                <a:ea typeface="Arial"/>
                <a:cs typeface="Arial"/>
                <a:sym typeface="Arial"/>
              </a:defRPr>
            </a:lvl4pPr>
            <a:lvl5pPr marR="0" lvl="4" algn="r" rtl="0">
              <a:lnSpc>
                <a:spcPct val="100000"/>
              </a:lnSpc>
              <a:spcBef>
                <a:spcPts val="0"/>
              </a:spcBef>
              <a:spcAft>
                <a:spcPts val="0"/>
              </a:spcAft>
              <a:buClr>
                <a:schemeClr val="lt1"/>
              </a:buClr>
              <a:buSzPts val="1800"/>
              <a:buFont typeface="Arial"/>
              <a:buNone/>
              <a:defRPr sz="1800" b="0" i="0" u="none" strike="noStrike" cap="none">
                <a:solidFill>
                  <a:schemeClr val="lt1"/>
                </a:solidFill>
                <a:latin typeface="Arial"/>
                <a:ea typeface="Arial"/>
                <a:cs typeface="Arial"/>
                <a:sym typeface="Arial"/>
              </a:defRPr>
            </a:lvl5pPr>
            <a:lvl6pPr marR="0" lvl="5" algn="r" rtl="0">
              <a:lnSpc>
                <a:spcPct val="100000"/>
              </a:lnSpc>
              <a:spcBef>
                <a:spcPts val="0"/>
              </a:spcBef>
              <a:spcAft>
                <a:spcPts val="0"/>
              </a:spcAft>
              <a:buClr>
                <a:schemeClr val="lt1"/>
              </a:buClr>
              <a:buSzPts val="1800"/>
              <a:buFont typeface="Arial"/>
              <a:buNone/>
              <a:defRPr sz="1800" b="0" i="0" u="none" strike="noStrike" cap="none">
                <a:solidFill>
                  <a:schemeClr val="lt1"/>
                </a:solidFill>
                <a:latin typeface="Arial"/>
                <a:ea typeface="Arial"/>
                <a:cs typeface="Arial"/>
                <a:sym typeface="Arial"/>
              </a:defRPr>
            </a:lvl6pPr>
            <a:lvl7pPr marR="0" lvl="6" algn="r" rtl="0">
              <a:lnSpc>
                <a:spcPct val="100000"/>
              </a:lnSpc>
              <a:spcBef>
                <a:spcPts val="0"/>
              </a:spcBef>
              <a:spcAft>
                <a:spcPts val="0"/>
              </a:spcAft>
              <a:buClr>
                <a:schemeClr val="lt1"/>
              </a:buClr>
              <a:buSzPts val="1800"/>
              <a:buFont typeface="Arial"/>
              <a:buNone/>
              <a:defRPr sz="1800" b="0" i="0" u="none" strike="noStrike" cap="none">
                <a:solidFill>
                  <a:schemeClr val="lt1"/>
                </a:solidFill>
                <a:latin typeface="Arial"/>
                <a:ea typeface="Arial"/>
                <a:cs typeface="Arial"/>
                <a:sym typeface="Arial"/>
              </a:defRPr>
            </a:lvl7pPr>
            <a:lvl8pPr marR="0" lvl="7" algn="r" rtl="0">
              <a:lnSpc>
                <a:spcPct val="100000"/>
              </a:lnSpc>
              <a:spcBef>
                <a:spcPts val="0"/>
              </a:spcBef>
              <a:spcAft>
                <a:spcPts val="0"/>
              </a:spcAft>
              <a:buClr>
                <a:schemeClr val="lt1"/>
              </a:buClr>
              <a:buSzPts val="1800"/>
              <a:buFont typeface="Arial"/>
              <a:buNone/>
              <a:defRPr sz="1800" b="0" i="0" u="none" strike="noStrike" cap="none">
                <a:solidFill>
                  <a:schemeClr val="lt1"/>
                </a:solidFill>
                <a:latin typeface="Arial"/>
                <a:ea typeface="Arial"/>
                <a:cs typeface="Arial"/>
                <a:sym typeface="Arial"/>
              </a:defRPr>
            </a:lvl8pPr>
            <a:lvl9pPr marR="0" lvl="8" algn="r" rtl="0">
              <a:lnSpc>
                <a:spcPct val="100000"/>
              </a:lnSpc>
              <a:spcBef>
                <a:spcPts val="0"/>
              </a:spcBef>
              <a:spcAft>
                <a:spcPts val="0"/>
              </a:spcAft>
              <a:buClr>
                <a:schemeClr val="lt1"/>
              </a:buClr>
              <a:buSzPts val="1800"/>
              <a:buFont typeface="Arial"/>
              <a:buNone/>
              <a:defRPr sz="1800" b="0" i="0" u="none" strike="noStrike" cap="none">
                <a:solidFill>
                  <a:schemeClr val="lt1"/>
                </a:solidFill>
                <a:latin typeface="Arial"/>
                <a:ea typeface="Arial"/>
                <a:cs typeface="Arial"/>
                <a:sym typeface="Arial"/>
              </a:defRPr>
            </a:lvl9pPr>
          </a:lstStyle>
          <a:p>
            <a:r>
              <a:rPr lang="fr-MA" dirty="0"/>
              <a:t>Ajouter</a:t>
            </a:r>
          </a:p>
        </p:txBody>
      </p:sp>
      <p:grpSp>
        <p:nvGrpSpPr>
          <p:cNvPr id="23" name="Google Shape;10577;p67">
            <a:extLst>
              <a:ext uri="{FF2B5EF4-FFF2-40B4-BE49-F238E27FC236}">
                <a16:creationId xmlns:a16="http://schemas.microsoft.com/office/drawing/2014/main" id="{57B2A4BB-7FAA-3DA2-A93D-43EF38413BD4}"/>
              </a:ext>
            </a:extLst>
          </p:cNvPr>
          <p:cNvGrpSpPr/>
          <p:nvPr/>
        </p:nvGrpSpPr>
        <p:grpSpPr>
          <a:xfrm>
            <a:off x="3374013" y="2841552"/>
            <a:ext cx="756008" cy="755401"/>
            <a:chOff x="1750184" y="2413530"/>
            <a:chExt cx="359730" cy="359441"/>
          </a:xfrm>
        </p:grpSpPr>
        <p:sp>
          <p:nvSpPr>
            <p:cNvPr id="24" name="Google Shape;10578;p67">
              <a:extLst>
                <a:ext uri="{FF2B5EF4-FFF2-40B4-BE49-F238E27FC236}">
                  <a16:creationId xmlns:a16="http://schemas.microsoft.com/office/drawing/2014/main" id="{8BBF0A92-21B0-88FE-4C1B-F61646FCBDF7}"/>
                </a:ext>
              </a:extLst>
            </p:cNvPr>
            <p:cNvSpPr/>
            <p:nvPr/>
          </p:nvSpPr>
          <p:spPr>
            <a:xfrm>
              <a:off x="1867074" y="2496981"/>
              <a:ext cx="58000" cy="64965"/>
            </a:xfrm>
            <a:custGeom>
              <a:avLst/>
              <a:gdLst/>
              <a:ahLst/>
              <a:cxnLst/>
              <a:rect l="l" t="t" r="r" b="b"/>
              <a:pathLst>
                <a:path w="2215" h="2481" extrusionOk="0">
                  <a:moveTo>
                    <a:pt x="1203" y="0"/>
                  </a:moveTo>
                  <a:lnTo>
                    <a:pt x="335" y="878"/>
                  </a:lnTo>
                  <a:cubicBezTo>
                    <a:pt x="1" y="1202"/>
                    <a:pt x="1" y="1736"/>
                    <a:pt x="335" y="2070"/>
                  </a:cubicBezTo>
                  <a:lnTo>
                    <a:pt x="745" y="2481"/>
                  </a:lnTo>
                  <a:lnTo>
                    <a:pt x="2214" y="1011"/>
                  </a:lnTo>
                  <a:lnTo>
                    <a:pt x="1203" y="0"/>
                  </a:lnTo>
                  <a:close/>
                </a:path>
              </a:pathLst>
            </a:custGeom>
            <a:solidFill>
              <a:srgbClr val="B5C4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0579;p67">
              <a:extLst>
                <a:ext uri="{FF2B5EF4-FFF2-40B4-BE49-F238E27FC236}">
                  <a16:creationId xmlns:a16="http://schemas.microsoft.com/office/drawing/2014/main" id="{03581CC6-FFF6-93BC-82F2-69178BA2253A}"/>
                </a:ext>
              </a:extLst>
            </p:cNvPr>
            <p:cNvSpPr/>
            <p:nvPr/>
          </p:nvSpPr>
          <p:spPr>
            <a:xfrm>
              <a:off x="1824863" y="2413530"/>
              <a:ext cx="285050" cy="285312"/>
            </a:xfrm>
            <a:custGeom>
              <a:avLst/>
              <a:gdLst/>
              <a:ahLst/>
              <a:cxnLst/>
              <a:rect l="l" t="t" r="r" b="b"/>
              <a:pathLst>
                <a:path w="10886" h="10896" extrusionOk="0">
                  <a:moveTo>
                    <a:pt x="2033" y="1"/>
                  </a:moveTo>
                  <a:cubicBezTo>
                    <a:pt x="1851" y="1"/>
                    <a:pt x="1670" y="29"/>
                    <a:pt x="1498" y="77"/>
                  </a:cubicBezTo>
                  <a:cubicBezTo>
                    <a:pt x="1336" y="125"/>
                    <a:pt x="1279" y="335"/>
                    <a:pt x="1403" y="449"/>
                  </a:cubicBezTo>
                  <a:lnTo>
                    <a:pt x="2519" y="1565"/>
                  </a:lnTo>
                  <a:cubicBezTo>
                    <a:pt x="2586" y="1632"/>
                    <a:pt x="2643" y="1718"/>
                    <a:pt x="2672" y="1804"/>
                  </a:cubicBezTo>
                  <a:cubicBezTo>
                    <a:pt x="2843" y="2243"/>
                    <a:pt x="2510" y="2720"/>
                    <a:pt x="2033" y="2720"/>
                  </a:cubicBezTo>
                  <a:cubicBezTo>
                    <a:pt x="1956" y="2720"/>
                    <a:pt x="1870" y="2701"/>
                    <a:pt x="1794" y="2672"/>
                  </a:cubicBezTo>
                  <a:cubicBezTo>
                    <a:pt x="1708" y="2643"/>
                    <a:pt x="1622" y="2586"/>
                    <a:pt x="1556" y="2519"/>
                  </a:cubicBezTo>
                  <a:lnTo>
                    <a:pt x="439" y="1403"/>
                  </a:lnTo>
                  <a:cubicBezTo>
                    <a:pt x="397" y="1360"/>
                    <a:pt x="341" y="1340"/>
                    <a:pt x="285" y="1340"/>
                  </a:cubicBezTo>
                  <a:cubicBezTo>
                    <a:pt x="192" y="1340"/>
                    <a:pt x="101" y="1397"/>
                    <a:pt x="77" y="1499"/>
                  </a:cubicBezTo>
                  <a:cubicBezTo>
                    <a:pt x="20" y="1680"/>
                    <a:pt x="1" y="1861"/>
                    <a:pt x="1" y="2042"/>
                  </a:cubicBezTo>
                  <a:cubicBezTo>
                    <a:pt x="1" y="3120"/>
                    <a:pt x="831" y="4008"/>
                    <a:pt x="1909" y="4065"/>
                  </a:cubicBezTo>
                  <a:lnTo>
                    <a:pt x="2042" y="4084"/>
                  </a:lnTo>
                  <a:cubicBezTo>
                    <a:pt x="2242" y="4084"/>
                    <a:pt x="2443" y="4055"/>
                    <a:pt x="2634" y="3989"/>
                  </a:cubicBezTo>
                  <a:cubicBezTo>
                    <a:pt x="2681" y="3979"/>
                    <a:pt x="2719" y="3960"/>
                    <a:pt x="2758" y="3950"/>
                  </a:cubicBezTo>
                  <a:lnTo>
                    <a:pt x="6946" y="8138"/>
                  </a:lnTo>
                  <a:cubicBezTo>
                    <a:pt x="6927" y="8177"/>
                    <a:pt x="6917" y="8215"/>
                    <a:pt x="6907" y="8262"/>
                  </a:cubicBezTo>
                  <a:cubicBezTo>
                    <a:pt x="6841" y="8453"/>
                    <a:pt x="6812" y="8654"/>
                    <a:pt x="6812" y="8854"/>
                  </a:cubicBezTo>
                  <a:lnTo>
                    <a:pt x="6831" y="8987"/>
                  </a:lnTo>
                  <a:cubicBezTo>
                    <a:pt x="6888" y="10065"/>
                    <a:pt x="7776" y="10895"/>
                    <a:pt x="8854" y="10895"/>
                  </a:cubicBezTo>
                  <a:cubicBezTo>
                    <a:pt x="9035" y="10895"/>
                    <a:pt x="9216" y="10876"/>
                    <a:pt x="9388" y="10819"/>
                  </a:cubicBezTo>
                  <a:cubicBezTo>
                    <a:pt x="9569" y="10781"/>
                    <a:pt x="9617" y="10552"/>
                    <a:pt x="9483" y="10438"/>
                  </a:cubicBezTo>
                  <a:lnTo>
                    <a:pt x="8367" y="9331"/>
                  </a:lnTo>
                  <a:cubicBezTo>
                    <a:pt x="8300" y="9264"/>
                    <a:pt x="8243" y="9178"/>
                    <a:pt x="8214" y="9092"/>
                  </a:cubicBezTo>
                  <a:cubicBezTo>
                    <a:pt x="8043" y="8644"/>
                    <a:pt x="8367" y="8177"/>
                    <a:pt x="8844" y="8177"/>
                  </a:cubicBezTo>
                  <a:cubicBezTo>
                    <a:pt x="8920" y="8177"/>
                    <a:pt x="9006" y="8186"/>
                    <a:pt x="9083" y="8224"/>
                  </a:cubicBezTo>
                  <a:cubicBezTo>
                    <a:pt x="9178" y="8253"/>
                    <a:pt x="9254" y="8301"/>
                    <a:pt x="9331" y="8377"/>
                  </a:cubicBezTo>
                  <a:lnTo>
                    <a:pt x="10437" y="9484"/>
                  </a:lnTo>
                  <a:cubicBezTo>
                    <a:pt x="10485" y="9531"/>
                    <a:pt x="10543" y="9553"/>
                    <a:pt x="10600" y="9553"/>
                  </a:cubicBezTo>
                  <a:cubicBezTo>
                    <a:pt x="10692" y="9553"/>
                    <a:pt x="10780" y="9494"/>
                    <a:pt x="10809" y="9388"/>
                  </a:cubicBezTo>
                  <a:cubicBezTo>
                    <a:pt x="10867" y="9216"/>
                    <a:pt x="10886" y="9035"/>
                    <a:pt x="10886" y="8854"/>
                  </a:cubicBezTo>
                  <a:cubicBezTo>
                    <a:pt x="10886" y="7785"/>
                    <a:pt x="10046" y="6898"/>
                    <a:pt x="8978" y="6831"/>
                  </a:cubicBezTo>
                  <a:lnTo>
                    <a:pt x="8844" y="6812"/>
                  </a:lnTo>
                  <a:cubicBezTo>
                    <a:pt x="8644" y="6812"/>
                    <a:pt x="8443" y="6851"/>
                    <a:pt x="8253" y="6908"/>
                  </a:cubicBezTo>
                  <a:lnTo>
                    <a:pt x="8129" y="6946"/>
                  </a:lnTo>
                  <a:lnTo>
                    <a:pt x="3941" y="2758"/>
                  </a:lnTo>
                  <a:cubicBezTo>
                    <a:pt x="3960" y="2720"/>
                    <a:pt x="3969" y="2682"/>
                    <a:pt x="3979" y="2643"/>
                  </a:cubicBezTo>
                  <a:cubicBezTo>
                    <a:pt x="4045" y="2453"/>
                    <a:pt x="4074" y="2252"/>
                    <a:pt x="4074" y="2052"/>
                  </a:cubicBezTo>
                  <a:lnTo>
                    <a:pt x="4065" y="1909"/>
                  </a:lnTo>
                  <a:cubicBezTo>
                    <a:pt x="3998" y="840"/>
                    <a:pt x="3111" y="10"/>
                    <a:pt x="2033" y="1"/>
                  </a:cubicBezTo>
                  <a:close/>
                </a:path>
              </a:pathLst>
            </a:custGeom>
            <a:solidFill>
              <a:srgbClr val="CDD7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0580;p67">
              <a:extLst>
                <a:ext uri="{FF2B5EF4-FFF2-40B4-BE49-F238E27FC236}">
                  <a16:creationId xmlns:a16="http://schemas.microsoft.com/office/drawing/2014/main" id="{524630A1-1869-2F29-9686-8630EDDA24D0}"/>
                </a:ext>
              </a:extLst>
            </p:cNvPr>
            <p:cNvSpPr/>
            <p:nvPr/>
          </p:nvSpPr>
          <p:spPr>
            <a:xfrm>
              <a:off x="1893808" y="2482737"/>
              <a:ext cx="147160" cy="146898"/>
            </a:xfrm>
            <a:custGeom>
              <a:avLst/>
              <a:gdLst/>
              <a:ahLst/>
              <a:cxnLst/>
              <a:rect l="l" t="t" r="r" b="b"/>
              <a:pathLst>
                <a:path w="5620" h="5610" extrusionOk="0">
                  <a:moveTo>
                    <a:pt x="1365" y="0"/>
                  </a:moveTo>
                  <a:lnTo>
                    <a:pt x="1" y="1346"/>
                  </a:lnTo>
                  <a:cubicBezTo>
                    <a:pt x="39" y="1336"/>
                    <a:pt x="77" y="1317"/>
                    <a:pt x="115" y="1307"/>
                  </a:cubicBezTo>
                  <a:lnTo>
                    <a:pt x="4303" y="5495"/>
                  </a:lnTo>
                  <a:cubicBezTo>
                    <a:pt x="4294" y="5534"/>
                    <a:pt x="4274" y="5572"/>
                    <a:pt x="4265" y="5610"/>
                  </a:cubicBezTo>
                  <a:lnTo>
                    <a:pt x="5620" y="4255"/>
                  </a:lnTo>
                  <a:lnTo>
                    <a:pt x="5620" y="4255"/>
                  </a:lnTo>
                  <a:lnTo>
                    <a:pt x="5505" y="4303"/>
                  </a:lnTo>
                  <a:lnTo>
                    <a:pt x="1327" y="115"/>
                  </a:lnTo>
                  <a:cubicBezTo>
                    <a:pt x="1336" y="77"/>
                    <a:pt x="1346" y="39"/>
                    <a:pt x="1365" y="0"/>
                  </a:cubicBezTo>
                  <a:close/>
                </a:path>
              </a:pathLst>
            </a:custGeom>
            <a:solidFill>
              <a:srgbClr val="9BAF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0581;p67">
              <a:extLst>
                <a:ext uri="{FF2B5EF4-FFF2-40B4-BE49-F238E27FC236}">
                  <a16:creationId xmlns:a16="http://schemas.microsoft.com/office/drawing/2014/main" id="{1BAB5042-1F56-9F19-D60D-5ABB115F2425}"/>
                </a:ext>
              </a:extLst>
            </p:cNvPr>
            <p:cNvSpPr/>
            <p:nvPr/>
          </p:nvSpPr>
          <p:spPr>
            <a:xfrm>
              <a:off x="1787654" y="2492294"/>
              <a:ext cx="245065" cy="246767"/>
            </a:xfrm>
            <a:custGeom>
              <a:avLst/>
              <a:gdLst/>
              <a:ahLst/>
              <a:cxnLst/>
              <a:rect l="l" t="t" r="r" b="b"/>
              <a:pathLst>
                <a:path w="9359" h="9424" extrusionOk="0">
                  <a:moveTo>
                    <a:pt x="6073" y="0"/>
                  </a:moveTo>
                  <a:cubicBezTo>
                    <a:pt x="5922" y="0"/>
                    <a:pt x="5772" y="60"/>
                    <a:pt x="5657" y="179"/>
                  </a:cubicBezTo>
                  <a:lnTo>
                    <a:pt x="2853" y="2984"/>
                  </a:lnTo>
                  <a:cubicBezTo>
                    <a:pt x="2557" y="3270"/>
                    <a:pt x="2557" y="3747"/>
                    <a:pt x="2853" y="4033"/>
                  </a:cubicBezTo>
                  <a:lnTo>
                    <a:pt x="2957" y="4148"/>
                  </a:lnTo>
                  <a:lnTo>
                    <a:pt x="0" y="7105"/>
                  </a:lnTo>
                  <a:lnTo>
                    <a:pt x="2318" y="9423"/>
                  </a:lnTo>
                  <a:lnTo>
                    <a:pt x="5266" y="6456"/>
                  </a:lnTo>
                  <a:cubicBezTo>
                    <a:pt x="5414" y="6604"/>
                    <a:pt x="5607" y="6678"/>
                    <a:pt x="5799" y="6678"/>
                  </a:cubicBezTo>
                  <a:cubicBezTo>
                    <a:pt x="5991" y="6678"/>
                    <a:pt x="6182" y="6604"/>
                    <a:pt x="6325" y="6456"/>
                  </a:cubicBezTo>
                  <a:lnTo>
                    <a:pt x="9130" y="3652"/>
                  </a:lnTo>
                  <a:cubicBezTo>
                    <a:pt x="9359" y="3423"/>
                    <a:pt x="9359" y="3041"/>
                    <a:pt x="9120" y="2812"/>
                  </a:cubicBezTo>
                  <a:lnTo>
                    <a:pt x="9101" y="2793"/>
                  </a:lnTo>
                  <a:cubicBezTo>
                    <a:pt x="8984" y="2676"/>
                    <a:pt x="8829" y="2616"/>
                    <a:pt x="8673" y="2616"/>
                  </a:cubicBezTo>
                  <a:cubicBezTo>
                    <a:pt x="8537" y="2616"/>
                    <a:pt x="8401" y="2662"/>
                    <a:pt x="8290" y="2755"/>
                  </a:cubicBezTo>
                  <a:cubicBezTo>
                    <a:pt x="8287" y="2758"/>
                    <a:pt x="8284" y="2761"/>
                    <a:pt x="8280" y="2764"/>
                  </a:cubicBezTo>
                  <a:lnTo>
                    <a:pt x="8280" y="2764"/>
                  </a:lnTo>
                  <a:cubicBezTo>
                    <a:pt x="8490" y="2525"/>
                    <a:pt x="8481" y="2173"/>
                    <a:pt x="8252" y="1944"/>
                  </a:cubicBezTo>
                  <a:lnTo>
                    <a:pt x="8224" y="1925"/>
                  </a:lnTo>
                  <a:cubicBezTo>
                    <a:pt x="8185" y="1877"/>
                    <a:pt x="8138" y="1839"/>
                    <a:pt x="8080" y="1811"/>
                  </a:cubicBezTo>
                  <a:cubicBezTo>
                    <a:pt x="7994" y="1767"/>
                    <a:pt x="7900" y="1746"/>
                    <a:pt x="7807" y="1746"/>
                  </a:cubicBezTo>
                  <a:cubicBezTo>
                    <a:pt x="7655" y="1746"/>
                    <a:pt x="7506" y="1803"/>
                    <a:pt x="7394" y="1915"/>
                  </a:cubicBezTo>
                  <a:cubicBezTo>
                    <a:pt x="7623" y="1677"/>
                    <a:pt x="7623" y="1305"/>
                    <a:pt x="7394" y="1066"/>
                  </a:cubicBezTo>
                  <a:lnTo>
                    <a:pt x="7365" y="1047"/>
                  </a:lnTo>
                  <a:cubicBezTo>
                    <a:pt x="7250" y="928"/>
                    <a:pt x="7098" y="868"/>
                    <a:pt x="6945" y="868"/>
                  </a:cubicBezTo>
                  <a:cubicBezTo>
                    <a:pt x="6793" y="868"/>
                    <a:pt x="6640" y="928"/>
                    <a:pt x="6525" y="1047"/>
                  </a:cubicBezTo>
                  <a:cubicBezTo>
                    <a:pt x="6754" y="809"/>
                    <a:pt x="6754" y="437"/>
                    <a:pt x="6525" y="198"/>
                  </a:cubicBezTo>
                  <a:lnTo>
                    <a:pt x="6497" y="179"/>
                  </a:lnTo>
                  <a:cubicBezTo>
                    <a:pt x="6378" y="60"/>
                    <a:pt x="6225" y="0"/>
                    <a:pt x="6073" y="0"/>
                  </a:cubicBezTo>
                  <a:close/>
                </a:path>
              </a:pathLst>
            </a:custGeom>
            <a:solidFill>
              <a:srgbClr val="DFE5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0582;p67">
              <a:extLst>
                <a:ext uri="{FF2B5EF4-FFF2-40B4-BE49-F238E27FC236}">
                  <a16:creationId xmlns:a16="http://schemas.microsoft.com/office/drawing/2014/main" id="{8C06E67E-1DFF-E51E-5146-604ADD6A4675}"/>
                </a:ext>
              </a:extLst>
            </p:cNvPr>
            <p:cNvSpPr/>
            <p:nvPr/>
          </p:nvSpPr>
          <p:spPr>
            <a:xfrm>
              <a:off x="1806141" y="2613871"/>
              <a:ext cx="106442" cy="106442"/>
            </a:xfrm>
            <a:custGeom>
              <a:avLst/>
              <a:gdLst/>
              <a:ahLst/>
              <a:cxnLst/>
              <a:rect l="l" t="t" r="r" b="b"/>
              <a:pathLst>
                <a:path w="4065" h="4065" extrusionOk="0">
                  <a:moveTo>
                    <a:pt x="1746" y="1"/>
                  </a:moveTo>
                  <a:lnTo>
                    <a:pt x="0" y="1747"/>
                  </a:lnTo>
                  <a:lnTo>
                    <a:pt x="2318" y="4065"/>
                  </a:lnTo>
                  <a:lnTo>
                    <a:pt x="4064" y="2310"/>
                  </a:lnTo>
                  <a:lnTo>
                    <a:pt x="1746" y="1"/>
                  </a:lnTo>
                  <a:close/>
                </a:path>
              </a:pathLst>
            </a:custGeom>
            <a:solidFill>
              <a:srgbClr val="B5C4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0583;p67">
              <a:extLst>
                <a:ext uri="{FF2B5EF4-FFF2-40B4-BE49-F238E27FC236}">
                  <a16:creationId xmlns:a16="http://schemas.microsoft.com/office/drawing/2014/main" id="{5628923E-84D4-FEBD-01BA-DCBCCEAA7AC8}"/>
                </a:ext>
              </a:extLst>
            </p:cNvPr>
            <p:cNvSpPr/>
            <p:nvPr/>
          </p:nvSpPr>
          <p:spPr>
            <a:xfrm>
              <a:off x="1923790" y="2515075"/>
              <a:ext cx="52972" cy="46321"/>
            </a:xfrm>
            <a:custGeom>
              <a:avLst/>
              <a:gdLst/>
              <a:ahLst/>
              <a:cxnLst/>
              <a:rect l="l" t="t" r="r" b="b"/>
              <a:pathLst>
                <a:path w="2023" h="1769" extrusionOk="0">
                  <a:moveTo>
                    <a:pt x="1741" y="1"/>
                  </a:moveTo>
                  <a:cubicBezTo>
                    <a:pt x="1588" y="1"/>
                    <a:pt x="1438" y="60"/>
                    <a:pt x="1326" y="177"/>
                  </a:cubicBezTo>
                  <a:lnTo>
                    <a:pt x="77" y="1408"/>
                  </a:lnTo>
                  <a:cubicBezTo>
                    <a:pt x="0" y="1494"/>
                    <a:pt x="0" y="1627"/>
                    <a:pt x="77" y="1704"/>
                  </a:cubicBezTo>
                  <a:cubicBezTo>
                    <a:pt x="120" y="1747"/>
                    <a:pt x="172" y="1768"/>
                    <a:pt x="225" y="1768"/>
                  </a:cubicBezTo>
                  <a:cubicBezTo>
                    <a:pt x="277" y="1768"/>
                    <a:pt x="329" y="1747"/>
                    <a:pt x="372" y="1704"/>
                  </a:cubicBezTo>
                  <a:lnTo>
                    <a:pt x="2023" y="72"/>
                  </a:lnTo>
                  <a:cubicBezTo>
                    <a:pt x="1934" y="24"/>
                    <a:pt x="1837" y="1"/>
                    <a:pt x="1741" y="1"/>
                  </a:cubicBezTo>
                  <a:close/>
                </a:path>
              </a:pathLst>
            </a:custGeom>
            <a:solidFill>
              <a:srgbClr val="B5C4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0584;p67">
              <a:extLst>
                <a:ext uri="{FF2B5EF4-FFF2-40B4-BE49-F238E27FC236}">
                  <a16:creationId xmlns:a16="http://schemas.microsoft.com/office/drawing/2014/main" id="{E726F74A-1A58-5463-09C2-F5C1362AEEC2}"/>
                </a:ext>
              </a:extLst>
            </p:cNvPr>
            <p:cNvSpPr/>
            <p:nvPr/>
          </p:nvSpPr>
          <p:spPr>
            <a:xfrm>
              <a:off x="1944215" y="2537882"/>
              <a:ext cx="55277" cy="46766"/>
            </a:xfrm>
            <a:custGeom>
              <a:avLst/>
              <a:gdLst/>
              <a:ahLst/>
              <a:cxnLst/>
              <a:rect l="l" t="t" r="r" b="b"/>
              <a:pathLst>
                <a:path w="2111" h="1786" extrusionOk="0">
                  <a:moveTo>
                    <a:pt x="1839" y="0"/>
                  </a:moveTo>
                  <a:cubicBezTo>
                    <a:pt x="1686" y="0"/>
                    <a:pt x="1533" y="62"/>
                    <a:pt x="1415" y="174"/>
                  </a:cubicBezTo>
                  <a:lnTo>
                    <a:pt x="174" y="1415"/>
                  </a:lnTo>
                  <a:cubicBezTo>
                    <a:pt x="0" y="1567"/>
                    <a:pt x="146" y="1785"/>
                    <a:pt x="313" y="1785"/>
                  </a:cubicBezTo>
                  <a:cubicBezTo>
                    <a:pt x="367" y="1785"/>
                    <a:pt x="422" y="1763"/>
                    <a:pt x="470" y="1710"/>
                  </a:cubicBezTo>
                  <a:lnTo>
                    <a:pt x="2111" y="70"/>
                  </a:lnTo>
                  <a:cubicBezTo>
                    <a:pt x="2025" y="23"/>
                    <a:pt x="1932" y="0"/>
                    <a:pt x="1839" y="0"/>
                  </a:cubicBezTo>
                  <a:close/>
                </a:path>
              </a:pathLst>
            </a:custGeom>
            <a:solidFill>
              <a:srgbClr val="B5C4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0585;p67">
              <a:extLst>
                <a:ext uri="{FF2B5EF4-FFF2-40B4-BE49-F238E27FC236}">
                  <a16:creationId xmlns:a16="http://schemas.microsoft.com/office/drawing/2014/main" id="{733382D1-365A-0409-DD33-D2FDFBFF2E24}"/>
                </a:ext>
              </a:extLst>
            </p:cNvPr>
            <p:cNvSpPr/>
            <p:nvPr/>
          </p:nvSpPr>
          <p:spPr>
            <a:xfrm>
              <a:off x="1968252" y="2560611"/>
              <a:ext cx="53993" cy="46243"/>
            </a:xfrm>
            <a:custGeom>
              <a:avLst/>
              <a:gdLst/>
              <a:ahLst/>
              <a:cxnLst/>
              <a:rect l="l" t="t" r="r" b="b"/>
              <a:pathLst>
                <a:path w="2062" h="1766" extrusionOk="0">
                  <a:moveTo>
                    <a:pt x="1790" y="0"/>
                  </a:moveTo>
                  <a:cubicBezTo>
                    <a:pt x="1653" y="0"/>
                    <a:pt x="1516" y="50"/>
                    <a:pt x="1403" y="146"/>
                  </a:cubicBezTo>
                  <a:lnTo>
                    <a:pt x="134" y="1415"/>
                  </a:lnTo>
                  <a:cubicBezTo>
                    <a:pt x="1" y="1570"/>
                    <a:pt x="132" y="1766"/>
                    <a:pt x="290" y="1766"/>
                  </a:cubicBezTo>
                  <a:cubicBezTo>
                    <a:pt x="336" y="1766"/>
                    <a:pt x="385" y="1749"/>
                    <a:pt x="430" y="1711"/>
                  </a:cubicBezTo>
                  <a:lnTo>
                    <a:pt x="2061" y="70"/>
                  </a:lnTo>
                  <a:cubicBezTo>
                    <a:pt x="1976" y="23"/>
                    <a:pt x="1883" y="0"/>
                    <a:pt x="1790" y="0"/>
                  </a:cubicBezTo>
                  <a:close/>
                </a:path>
              </a:pathLst>
            </a:custGeom>
            <a:solidFill>
              <a:srgbClr val="B5C4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10586;p67">
              <a:extLst>
                <a:ext uri="{FF2B5EF4-FFF2-40B4-BE49-F238E27FC236}">
                  <a16:creationId xmlns:a16="http://schemas.microsoft.com/office/drawing/2014/main" id="{408EF558-816F-7124-51CD-2DA3AA397F84}"/>
                </a:ext>
              </a:extLst>
            </p:cNvPr>
            <p:cNvSpPr/>
            <p:nvPr/>
          </p:nvSpPr>
          <p:spPr>
            <a:xfrm>
              <a:off x="1792630" y="2614945"/>
              <a:ext cx="116707" cy="115869"/>
            </a:xfrm>
            <a:custGeom>
              <a:avLst/>
              <a:gdLst/>
              <a:ahLst/>
              <a:cxnLst/>
              <a:rect l="l" t="t" r="r" b="b"/>
              <a:pathLst>
                <a:path w="4457" h="4425" extrusionOk="0">
                  <a:moveTo>
                    <a:pt x="1122" y="0"/>
                  </a:moveTo>
                  <a:cubicBezTo>
                    <a:pt x="1065" y="0"/>
                    <a:pt x="1007" y="22"/>
                    <a:pt x="964" y="65"/>
                  </a:cubicBezTo>
                  <a:lnTo>
                    <a:pt x="1" y="1028"/>
                  </a:lnTo>
                  <a:lnTo>
                    <a:pt x="3407" y="4425"/>
                  </a:lnTo>
                  <a:lnTo>
                    <a:pt x="4370" y="3471"/>
                  </a:lnTo>
                  <a:cubicBezTo>
                    <a:pt x="4456" y="3375"/>
                    <a:pt x="4456" y="3242"/>
                    <a:pt x="4370" y="3156"/>
                  </a:cubicBezTo>
                  <a:lnTo>
                    <a:pt x="1279" y="65"/>
                  </a:lnTo>
                  <a:cubicBezTo>
                    <a:pt x="1236" y="22"/>
                    <a:pt x="1179" y="0"/>
                    <a:pt x="1122" y="0"/>
                  </a:cubicBezTo>
                  <a:close/>
                </a:path>
              </a:pathLst>
            </a:custGeom>
            <a:solidFill>
              <a:srgbClr val="EBEF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10587;p67">
              <a:extLst>
                <a:ext uri="{FF2B5EF4-FFF2-40B4-BE49-F238E27FC236}">
                  <a16:creationId xmlns:a16="http://schemas.microsoft.com/office/drawing/2014/main" id="{B360E7BC-23C6-6A03-F086-05D213E44A8A}"/>
                </a:ext>
              </a:extLst>
            </p:cNvPr>
            <p:cNvSpPr/>
            <p:nvPr/>
          </p:nvSpPr>
          <p:spPr>
            <a:xfrm>
              <a:off x="1750184" y="2637621"/>
              <a:ext cx="135900" cy="135350"/>
            </a:xfrm>
            <a:custGeom>
              <a:avLst/>
              <a:gdLst/>
              <a:ahLst/>
              <a:cxnLst/>
              <a:rect l="l" t="t" r="r" b="b"/>
              <a:pathLst>
                <a:path w="5190" h="5169" extrusionOk="0">
                  <a:moveTo>
                    <a:pt x="1784" y="0"/>
                  </a:moveTo>
                  <a:lnTo>
                    <a:pt x="86" y="1698"/>
                  </a:lnTo>
                  <a:cubicBezTo>
                    <a:pt x="0" y="1784"/>
                    <a:pt x="0" y="1927"/>
                    <a:pt x="86" y="2013"/>
                  </a:cubicBezTo>
                  <a:lnTo>
                    <a:pt x="3177" y="5104"/>
                  </a:lnTo>
                  <a:cubicBezTo>
                    <a:pt x="3220" y="5147"/>
                    <a:pt x="3277" y="5168"/>
                    <a:pt x="3334" y="5168"/>
                  </a:cubicBezTo>
                  <a:cubicBezTo>
                    <a:pt x="3392" y="5168"/>
                    <a:pt x="3449" y="5147"/>
                    <a:pt x="3492" y="5104"/>
                  </a:cubicBezTo>
                  <a:lnTo>
                    <a:pt x="5190" y="3396"/>
                  </a:lnTo>
                  <a:lnTo>
                    <a:pt x="1784" y="0"/>
                  </a:lnTo>
                  <a:close/>
                </a:path>
              </a:pathLst>
            </a:custGeom>
            <a:solidFill>
              <a:srgbClr val="5368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10588;p67">
              <a:extLst>
                <a:ext uri="{FF2B5EF4-FFF2-40B4-BE49-F238E27FC236}">
                  <a16:creationId xmlns:a16="http://schemas.microsoft.com/office/drawing/2014/main" id="{B2F9A2CF-3BBA-37B9-6FA3-4A32540A0A5B}"/>
                </a:ext>
              </a:extLst>
            </p:cNvPr>
            <p:cNvSpPr/>
            <p:nvPr/>
          </p:nvSpPr>
          <p:spPr>
            <a:xfrm>
              <a:off x="1750184" y="2665586"/>
              <a:ext cx="107673" cy="107385"/>
            </a:xfrm>
            <a:custGeom>
              <a:avLst/>
              <a:gdLst/>
              <a:ahLst/>
              <a:cxnLst/>
              <a:rect l="l" t="t" r="r" b="b"/>
              <a:pathLst>
                <a:path w="4112" h="4101" extrusionOk="0">
                  <a:moveTo>
                    <a:pt x="716" y="1"/>
                  </a:moveTo>
                  <a:lnTo>
                    <a:pt x="86" y="630"/>
                  </a:lnTo>
                  <a:cubicBezTo>
                    <a:pt x="0" y="716"/>
                    <a:pt x="0" y="859"/>
                    <a:pt x="86" y="945"/>
                  </a:cubicBezTo>
                  <a:lnTo>
                    <a:pt x="3177" y="4036"/>
                  </a:lnTo>
                  <a:cubicBezTo>
                    <a:pt x="3220" y="4079"/>
                    <a:pt x="3277" y="4100"/>
                    <a:pt x="3334" y="4100"/>
                  </a:cubicBezTo>
                  <a:cubicBezTo>
                    <a:pt x="3392" y="4100"/>
                    <a:pt x="3449" y="4079"/>
                    <a:pt x="3492" y="4036"/>
                  </a:cubicBezTo>
                  <a:lnTo>
                    <a:pt x="4112" y="3406"/>
                  </a:lnTo>
                  <a:lnTo>
                    <a:pt x="716" y="1"/>
                  </a:lnTo>
                  <a:close/>
                </a:path>
              </a:pathLst>
            </a:custGeom>
            <a:solidFill>
              <a:srgbClr val="3951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1" name="Google Shape;16259;p70">
            <a:extLst>
              <a:ext uri="{FF2B5EF4-FFF2-40B4-BE49-F238E27FC236}">
                <a16:creationId xmlns:a16="http://schemas.microsoft.com/office/drawing/2014/main" id="{D3958D52-41E4-CBD8-E27F-602A681F73AA}"/>
              </a:ext>
            </a:extLst>
          </p:cNvPr>
          <p:cNvGrpSpPr/>
          <p:nvPr/>
        </p:nvGrpSpPr>
        <p:grpSpPr>
          <a:xfrm>
            <a:off x="980619" y="2903893"/>
            <a:ext cx="840356" cy="621794"/>
            <a:chOff x="1821465" y="2495702"/>
            <a:chExt cx="365988" cy="270801"/>
          </a:xfrm>
        </p:grpSpPr>
        <p:sp>
          <p:nvSpPr>
            <p:cNvPr id="452" name="Google Shape;16260;p70">
              <a:extLst>
                <a:ext uri="{FF2B5EF4-FFF2-40B4-BE49-F238E27FC236}">
                  <a16:creationId xmlns:a16="http://schemas.microsoft.com/office/drawing/2014/main" id="{E9C77011-A732-0D21-EBF5-4E53A444964C}"/>
                </a:ext>
              </a:extLst>
            </p:cNvPr>
            <p:cNvSpPr/>
            <p:nvPr/>
          </p:nvSpPr>
          <p:spPr>
            <a:xfrm>
              <a:off x="1822619" y="2495702"/>
              <a:ext cx="364834" cy="194725"/>
            </a:xfrm>
            <a:custGeom>
              <a:avLst/>
              <a:gdLst/>
              <a:ahLst/>
              <a:cxnLst/>
              <a:rect l="l" t="t" r="r" b="b"/>
              <a:pathLst>
                <a:path w="13917" h="7428" extrusionOk="0">
                  <a:moveTo>
                    <a:pt x="5620" y="0"/>
                  </a:moveTo>
                  <a:cubicBezTo>
                    <a:pt x="4319" y="0"/>
                    <a:pt x="3029" y="789"/>
                    <a:pt x="2599" y="2260"/>
                  </a:cubicBezTo>
                  <a:lnTo>
                    <a:pt x="2584" y="2260"/>
                  </a:lnTo>
                  <a:cubicBezTo>
                    <a:pt x="1155" y="2260"/>
                    <a:pt x="0" y="3415"/>
                    <a:pt x="0" y="4844"/>
                  </a:cubicBezTo>
                  <a:cubicBezTo>
                    <a:pt x="0" y="6258"/>
                    <a:pt x="1155" y="7413"/>
                    <a:pt x="2584" y="7428"/>
                  </a:cubicBezTo>
                  <a:lnTo>
                    <a:pt x="11780" y="7428"/>
                  </a:lnTo>
                  <a:cubicBezTo>
                    <a:pt x="12963" y="7428"/>
                    <a:pt x="13916" y="6460"/>
                    <a:pt x="13916" y="5291"/>
                  </a:cubicBezTo>
                  <a:cubicBezTo>
                    <a:pt x="13916" y="4108"/>
                    <a:pt x="12963" y="3155"/>
                    <a:pt x="11780" y="3155"/>
                  </a:cubicBezTo>
                  <a:lnTo>
                    <a:pt x="11794" y="3140"/>
                  </a:lnTo>
                  <a:cubicBezTo>
                    <a:pt x="11707" y="3140"/>
                    <a:pt x="11635" y="3155"/>
                    <a:pt x="11563" y="3155"/>
                  </a:cubicBezTo>
                  <a:cubicBezTo>
                    <a:pt x="11216" y="2055"/>
                    <a:pt x="10191" y="1345"/>
                    <a:pt x="9092" y="1345"/>
                  </a:cubicBezTo>
                  <a:cubicBezTo>
                    <a:pt x="8820" y="1345"/>
                    <a:pt x="8544" y="1389"/>
                    <a:pt x="8272" y="1480"/>
                  </a:cubicBezTo>
                  <a:cubicBezTo>
                    <a:pt x="7647" y="477"/>
                    <a:pt x="6630" y="0"/>
                    <a:pt x="5620" y="0"/>
                  </a:cubicBezTo>
                  <a:close/>
                </a:path>
              </a:pathLst>
            </a:custGeom>
            <a:solidFill>
              <a:srgbClr val="EFF1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16261;p70">
              <a:extLst>
                <a:ext uri="{FF2B5EF4-FFF2-40B4-BE49-F238E27FC236}">
                  <a16:creationId xmlns:a16="http://schemas.microsoft.com/office/drawing/2014/main" id="{E0883AFA-3ACE-FB3D-3937-CA3D7EB50C8D}"/>
                </a:ext>
              </a:extLst>
            </p:cNvPr>
            <p:cNvSpPr/>
            <p:nvPr/>
          </p:nvSpPr>
          <p:spPr>
            <a:xfrm>
              <a:off x="1821465" y="2554922"/>
              <a:ext cx="333062" cy="135138"/>
            </a:xfrm>
            <a:custGeom>
              <a:avLst/>
              <a:gdLst/>
              <a:ahLst/>
              <a:cxnLst/>
              <a:rect l="l" t="t" r="r" b="b"/>
              <a:pathLst>
                <a:path w="12705" h="5155" extrusionOk="0">
                  <a:moveTo>
                    <a:pt x="2513" y="1"/>
                  </a:moveTo>
                  <a:lnTo>
                    <a:pt x="2513" y="1"/>
                  </a:lnTo>
                  <a:cubicBezTo>
                    <a:pt x="1098" y="59"/>
                    <a:pt x="1" y="1242"/>
                    <a:pt x="44" y="2657"/>
                  </a:cubicBezTo>
                  <a:cubicBezTo>
                    <a:pt x="88" y="4072"/>
                    <a:pt x="1300" y="5154"/>
                    <a:pt x="2715" y="5154"/>
                  </a:cubicBezTo>
                  <a:lnTo>
                    <a:pt x="12011" y="5154"/>
                  </a:lnTo>
                  <a:cubicBezTo>
                    <a:pt x="12704" y="5096"/>
                    <a:pt x="12646" y="4028"/>
                    <a:pt x="11939" y="4028"/>
                  </a:cubicBezTo>
                  <a:lnTo>
                    <a:pt x="10149" y="4028"/>
                  </a:lnTo>
                  <a:cubicBezTo>
                    <a:pt x="10019" y="4028"/>
                    <a:pt x="9918" y="3927"/>
                    <a:pt x="9918" y="3812"/>
                  </a:cubicBezTo>
                  <a:lnTo>
                    <a:pt x="9918" y="3090"/>
                  </a:lnTo>
                  <a:cubicBezTo>
                    <a:pt x="9918" y="2859"/>
                    <a:pt x="9831" y="2628"/>
                    <a:pt x="9658" y="2455"/>
                  </a:cubicBezTo>
                  <a:lnTo>
                    <a:pt x="8345" y="1141"/>
                  </a:lnTo>
                  <a:cubicBezTo>
                    <a:pt x="8186" y="982"/>
                    <a:pt x="7955" y="881"/>
                    <a:pt x="7709" y="881"/>
                  </a:cubicBezTo>
                  <a:lnTo>
                    <a:pt x="4750" y="881"/>
                  </a:lnTo>
                  <a:cubicBezTo>
                    <a:pt x="4389" y="881"/>
                    <a:pt x="4086" y="1185"/>
                    <a:pt x="4086" y="1560"/>
                  </a:cubicBezTo>
                  <a:lnTo>
                    <a:pt x="4086" y="3653"/>
                  </a:lnTo>
                  <a:cubicBezTo>
                    <a:pt x="4086" y="3771"/>
                    <a:pt x="3979" y="3870"/>
                    <a:pt x="3861" y="3870"/>
                  </a:cubicBezTo>
                  <a:cubicBezTo>
                    <a:pt x="3836" y="3870"/>
                    <a:pt x="3809" y="3865"/>
                    <a:pt x="3783" y="3855"/>
                  </a:cubicBezTo>
                  <a:cubicBezTo>
                    <a:pt x="2181" y="3307"/>
                    <a:pt x="1560" y="1387"/>
                    <a:pt x="2513" y="1"/>
                  </a:cubicBezTo>
                  <a:close/>
                </a:path>
              </a:pathLst>
            </a:custGeom>
            <a:solidFill>
              <a:srgbClr val="EFF2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16262;p70">
              <a:extLst>
                <a:ext uri="{FF2B5EF4-FFF2-40B4-BE49-F238E27FC236}">
                  <a16:creationId xmlns:a16="http://schemas.microsoft.com/office/drawing/2014/main" id="{5D1BAB9A-8F1D-4511-2A43-659191547D1F}"/>
                </a:ext>
              </a:extLst>
            </p:cNvPr>
            <p:cNvSpPr/>
            <p:nvPr/>
          </p:nvSpPr>
          <p:spPr>
            <a:xfrm>
              <a:off x="1940298" y="2589735"/>
              <a:ext cx="129450" cy="176768"/>
            </a:xfrm>
            <a:custGeom>
              <a:avLst/>
              <a:gdLst/>
              <a:ahLst/>
              <a:cxnLst/>
              <a:rect l="l" t="t" r="r" b="b"/>
              <a:pathLst>
                <a:path w="4938" h="6743" extrusionOk="0">
                  <a:moveTo>
                    <a:pt x="232" y="1"/>
                  </a:moveTo>
                  <a:cubicBezTo>
                    <a:pt x="102" y="1"/>
                    <a:pt x="1" y="102"/>
                    <a:pt x="1" y="232"/>
                  </a:cubicBezTo>
                  <a:lnTo>
                    <a:pt x="1" y="6526"/>
                  </a:lnTo>
                  <a:cubicBezTo>
                    <a:pt x="1" y="6641"/>
                    <a:pt x="102" y="6742"/>
                    <a:pt x="232" y="6742"/>
                  </a:cubicBezTo>
                  <a:lnTo>
                    <a:pt x="4721" y="6742"/>
                  </a:lnTo>
                  <a:cubicBezTo>
                    <a:pt x="4837" y="6742"/>
                    <a:pt x="4938" y="6641"/>
                    <a:pt x="4938" y="6526"/>
                  </a:cubicBezTo>
                  <a:lnTo>
                    <a:pt x="4938" y="1762"/>
                  </a:lnTo>
                  <a:cubicBezTo>
                    <a:pt x="4938" y="1646"/>
                    <a:pt x="4894" y="1531"/>
                    <a:pt x="4808" y="1444"/>
                  </a:cubicBezTo>
                  <a:lnTo>
                    <a:pt x="3508" y="131"/>
                  </a:lnTo>
                  <a:cubicBezTo>
                    <a:pt x="3422" y="59"/>
                    <a:pt x="3306" y="1"/>
                    <a:pt x="3191" y="1"/>
                  </a:cubicBezTo>
                  <a:close/>
                </a:path>
              </a:pathLst>
            </a:custGeom>
            <a:solidFill>
              <a:srgbClr val="ADBD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16263;p70">
              <a:extLst>
                <a:ext uri="{FF2B5EF4-FFF2-40B4-BE49-F238E27FC236}">
                  <a16:creationId xmlns:a16="http://schemas.microsoft.com/office/drawing/2014/main" id="{8D328CA5-75CD-B9E3-10AB-27380859CFE6}"/>
                </a:ext>
              </a:extLst>
            </p:cNvPr>
            <p:cNvSpPr/>
            <p:nvPr/>
          </p:nvSpPr>
          <p:spPr>
            <a:xfrm>
              <a:off x="1971546" y="2659100"/>
              <a:ext cx="67608" cy="79012"/>
            </a:xfrm>
            <a:custGeom>
              <a:avLst/>
              <a:gdLst/>
              <a:ahLst/>
              <a:cxnLst/>
              <a:rect l="l" t="t" r="r" b="b"/>
              <a:pathLst>
                <a:path w="2579" h="3014" extrusionOk="0">
                  <a:moveTo>
                    <a:pt x="1277" y="0"/>
                  </a:moveTo>
                  <a:cubicBezTo>
                    <a:pt x="1198" y="0"/>
                    <a:pt x="1118" y="33"/>
                    <a:pt x="1061" y="98"/>
                  </a:cubicBezTo>
                  <a:lnTo>
                    <a:pt x="151" y="1224"/>
                  </a:lnTo>
                  <a:cubicBezTo>
                    <a:pt x="0" y="1439"/>
                    <a:pt x="187" y="1678"/>
                    <a:pt x="393" y="1678"/>
                  </a:cubicBezTo>
                  <a:cubicBezTo>
                    <a:pt x="464" y="1678"/>
                    <a:pt x="536" y="1650"/>
                    <a:pt x="599" y="1584"/>
                  </a:cubicBezTo>
                  <a:lnTo>
                    <a:pt x="988" y="1079"/>
                  </a:lnTo>
                  <a:lnTo>
                    <a:pt x="988" y="2754"/>
                  </a:lnTo>
                  <a:cubicBezTo>
                    <a:pt x="1003" y="2927"/>
                    <a:pt x="1136" y="3014"/>
                    <a:pt x="1270" y="3014"/>
                  </a:cubicBezTo>
                  <a:cubicBezTo>
                    <a:pt x="1403" y="3014"/>
                    <a:pt x="1537" y="2927"/>
                    <a:pt x="1551" y="2754"/>
                  </a:cubicBezTo>
                  <a:lnTo>
                    <a:pt x="1551" y="1079"/>
                  </a:lnTo>
                  <a:lnTo>
                    <a:pt x="1956" y="1570"/>
                  </a:lnTo>
                  <a:cubicBezTo>
                    <a:pt x="2018" y="1656"/>
                    <a:pt x="2097" y="1691"/>
                    <a:pt x="2175" y="1691"/>
                  </a:cubicBezTo>
                  <a:cubicBezTo>
                    <a:pt x="2384" y="1691"/>
                    <a:pt x="2578" y="1434"/>
                    <a:pt x="2389" y="1224"/>
                  </a:cubicBezTo>
                  <a:lnTo>
                    <a:pt x="2403" y="1224"/>
                  </a:lnTo>
                  <a:lnTo>
                    <a:pt x="1494" y="98"/>
                  </a:lnTo>
                  <a:cubicBezTo>
                    <a:pt x="1436" y="33"/>
                    <a:pt x="1357" y="0"/>
                    <a:pt x="127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16264;p70">
              <a:extLst>
                <a:ext uri="{FF2B5EF4-FFF2-40B4-BE49-F238E27FC236}">
                  <a16:creationId xmlns:a16="http://schemas.microsoft.com/office/drawing/2014/main" id="{29593AE2-808F-6F47-9CC0-2C25ECEE1682}"/>
                </a:ext>
              </a:extLst>
            </p:cNvPr>
            <p:cNvSpPr/>
            <p:nvPr/>
          </p:nvSpPr>
          <p:spPr>
            <a:xfrm>
              <a:off x="1972464" y="2513292"/>
              <a:ext cx="53767" cy="37120"/>
            </a:xfrm>
            <a:custGeom>
              <a:avLst/>
              <a:gdLst/>
              <a:ahLst/>
              <a:cxnLst/>
              <a:rect l="l" t="t" r="r" b="b"/>
              <a:pathLst>
                <a:path w="2051" h="1416" extrusionOk="0">
                  <a:moveTo>
                    <a:pt x="405" y="1"/>
                  </a:moveTo>
                  <a:cubicBezTo>
                    <a:pt x="87" y="1"/>
                    <a:pt x="1" y="420"/>
                    <a:pt x="289" y="549"/>
                  </a:cubicBezTo>
                  <a:cubicBezTo>
                    <a:pt x="766" y="636"/>
                    <a:pt x="1184" y="910"/>
                    <a:pt x="1473" y="1286"/>
                  </a:cubicBezTo>
                  <a:cubicBezTo>
                    <a:pt x="1516" y="1358"/>
                    <a:pt x="1603" y="1401"/>
                    <a:pt x="1690" y="1401"/>
                  </a:cubicBezTo>
                  <a:lnTo>
                    <a:pt x="1690" y="1416"/>
                  </a:lnTo>
                  <a:cubicBezTo>
                    <a:pt x="1921" y="1401"/>
                    <a:pt x="2051" y="1141"/>
                    <a:pt x="1921" y="968"/>
                  </a:cubicBezTo>
                  <a:cubicBezTo>
                    <a:pt x="1545" y="463"/>
                    <a:pt x="1011" y="131"/>
                    <a:pt x="40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16265;p70">
              <a:extLst>
                <a:ext uri="{FF2B5EF4-FFF2-40B4-BE49-F238E27FC236}">
                  <a16:creationId xmlns:a16="http://schemas.microsoft.com/office/drawing/2014/main" id="{58D7509C-67E9-FBA5-5978-83C505FF8828}"/>
                </a:ext>
              </a:extLst>
            </p:cNvPr>
            <p:cNvSpPr/>
            <p:nvPr/>
          </p:nvSpPr>
          <p:spPr>
            <a:xfrm>
              <a:off x="2065973" y="2549521"/>
              <a:ext cx="43124" cy="36098"/>
            </a:xfrm>
            <a:custGeom>
              <a:avLst/>
              <a:gdLst/>
              <a:ahLst/>
              <a:cxnLst/>
              <a:rect l="l" t="t" r="r" b="b"/>
              <a:pathLst>
                <a:path w="1645" h="1377" extrusionOk="0">
                  <a:moveTo>
                    <a:pt x="379" y="1"/>
                  </a:moveTo>
                  <a:cubicBezTo>
                    <a:pt x="138" y="1"/>
                    <a:pt x="0" y="488"/>
                    <a:pt x="274" y="553"/>
                  </a:cubicBezTo>
                  <a:cubicBezTo>
                    <a:pt x="606" y="669"/>
                    <a:pt x="894" y="914"/>
                    <a:pt x="1053" y="1217"/>
                  </a:cubicBezTo>
                  <a:cubicBezTo>
                    <a:pt x="1096" y="1318"/>
                    <a:pt x="1197" y="1376"/>
                    <a:pt x="1298" y="1376"/>
                  </a:cubicBezTo>
                  <a:cubicBezTo>
                    <a:pt x="1501" y="1376"/>
                    <a:pt x="1645" y="1145"/>
                    <a:pt x="1544" y="957"/>
                  </a:cubicBezTo>
                  <a:cubicBezTo>
                    <a:pt x="1313" y="524"/>
                    <a:pt x="923" y="192"/>
                    <a:pt x="461" y="19"/>
                  </a:cubicBezTo>
                  <a:cubicBezTo>
                    <a:pt x="433" y="6"/>
                    <a:pt x="405" y="1"/>
                    <a:pt x="37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16266;p70">
              <a:extLst>
                <a:ext uri="{FF2B5EF4-FFF2-40B4-BE49-F238E27FC236}">
                  <a16:creationId xmlns:a16="http://schemas.microsoft.com/office/drawing/2014/main" id="{A75112A6-0966-F626-D479-5EBE75488684}"/>
                </a:ext>
              </a:extLst>
            </p:cNvPr>
            <p:cNvSpPr/>
            <p:nvPr/>
          </p:nvSpPr>
          <p:spPr>
            <a:xfrm>
              <a:off x="2017134" y="2589735"/>
              <a:ext cx="52614" cy="53400"/>
            </a:xfrm>
            <a:custGeom>
              <a:avLst/>
              <a:gdLst/>
              <a:ahLst/>
              <a:cxnLst/>
              <a:rect l="l" t="t" r="r" b="b"/>
              <a:pathLst>
                <a:path w="2007" h="2037" extrusionOk="0">
                  <a:moveTo>
                    <a:pt x="0" y="1"/>
                  </a:moveTo>
                  <a:lnTo>
                    <a:pt x="0" y="1574"/>
                  </a:lnTo>
                  <a:cubicBezTo>
                    <a:pt x="0" y="1834"/>
                    <a:pt x="202" y="2036"/>
                    <a:pt x="448" y="2036"/>
                  </a:cubicBezTo>
                  <a:lnTo>
                    <a:pt x="2007" y="2036"/>
                  </a:lnTo>
                  <a:lnTo>
                    <a:pt x="2007" y="1762"/>
                  </a:lnTo>
                  <a:cubicBezTo>
                    <a:pt x="2007" y="1704"/>
                    <a:pt x="1992" y="1646"/>
                    <a:pt x="1963" y="1589"/>
                  </a:cubicBezTo>
                  <a:lnTo>
                    <a:pt x="433" y="1589"/>
                  </a:lnTo>
                  <a:lnTo>
                    <a:pt x="433" y="59"/>
                  </a:lnTo>
                  <a:lnTo>
                    <a:pt x="433" y="44"/>
                  </a:lnTo>
                  <a:cubicBezTo>
                    <a:pt x="375" y="15"/>
                    <a:pt x="318" y="1"/>
                    <a:pt x="260" y="1"/>
                  </a:cubicBezTo>
                  <a:close/>
                </a:path>
              </a:pathLst>
            </a:custGeom>
            <a:solidFill>
              <a:srgbClr val="94A5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460" name="Image 459">
            <a:extLst>
              <a:ext uri="{FF2B5EF4-FFF2-40B4-BE49-F238E27FC236}">
                <a16:creationId xmlns:a16="http://schemas.microsoft.com/office/drawing/2014/main" id="{F54290A5-8436-357D-7EEB-BE2E86692A40}"/>
              </a:ext>
            </a:extLst>
          </p:cNvPr>
          <p:cNvPicPr>
            <a:picLocks noChangeAspect="1"/>
          </p:cNvPicPr>
          <p:nvPr/>
        </p:nvPicPr>
        <p:blipFill>
          <a:blip r:embed="rId3"/>
          <a:stretch>
            <a:fillRect/>
          </a:stretch>
        </p:blipFill>
        <p:spPr>
          <a:xfrm>
            <a:off x="5592584" y="2827787"/>
            <a:ext cx="832117" cy="746771"/>
          </a:xfrm>
          <a:prstGeom prst="rect">
            <a:avLst/>
          </a:prstGeom>
        </p:spPr>
      </p:pic>
      <p:pic>
        <p:nvPicPr>
          <p:cNvPr id="502" name="Image 501">
            <a:extLst>
              <a:ext uri="{FF2B5EF4-FFF2-40B4-BE49-F238E27FC236}">
                <a16:creationId xmlns:a16="http://schemas.microsoft.com/office/drawing/2014/main" id="{A4AC0662-C756-633A-6145-CFD25137CF54}"/>
              </a:ext>
            </a:extLst>
          </p:cNvPr>
          <p:cNvPicPr>
            <a:picLocks noChangeAspect="1"/>
          </p:cNvPicPr>
          <p:nvPr/>
        </p:nvPicPr>
        <p:blipFill>
          <a:blip r:embed="rId4"/>
          <a:stretch>
            <a:fillRect/>
          </a:stretch>
        </p:blipFill>
        <p:spPr>
          <a:xfrm>
            <a:off x="7816668" y="2831734"/>
            <a:ext cx="748428" cy="873166"/>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51"/>
        <p:cNvGrpSpPr/>
        <p:nvPr/>
      </p:nvGrpSpPr>
      <p:grpSpPr>
        <a:xfrm>
          <a:off x="0" y="0"/>
          <a:ext cx="0" cy="0"/>
          <a:chOff x="0" y="0"/>
          <a:chExt cx="0" cy="0"/>
        </a:xfrm>
      </p:grpSpPr>
      <p:sp>
        <p:nvSpPr>
          <p:cNvPr id="457" name="Google Shape;457;p36"/>
          <p:cNvSpPr txBox="1">
            <a:spLocks noGrp="1"/>
          </p:cNvSpPr>
          <p:nvPr>
            <p:ph type="title" idx="5"/>
          </p:nvPr>
        </p:nvSpPr>
        <p:spPr>
          <a:xfrm>
            <a:off x="3370260" y="176374"/>
            <a:ext cx="2296500" cy="45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MA" dirty="0"/>
              <a:t>A. Ajouter</a:t>
            </a:r>
            <a:endParaRPr dirty="0"/>
          </a:p>
        </p:txBody>
      </p:sp>
      <p:sp>
        <p:nvSpPr>
          <p:cNvPr id="12" name="Google Shape;855;p50">
            <a:extLst>
              <a:ext uri="{FF2B5EF4-FFF2-40B4-BE49-F238E27FC236}">
                <a16:creationId xmlns:a16="http://schemas.microsoft.com/office/drawing/2014/main" id="{04975EA1-C7C6-378F-F268-49CB686DC8E4}"/>
              </a:ext>
            </a:extLst>
          </p:cNvPr>
          <p:cNvSpPr txBox="1"/>
          <p:nvPr/>
        </p:nvSpPr>
        <p:spPr>
          <a:xfrm>
            <a:off x="1311705" y="3373503"/>
            <a:ext cx="6413610" cy="360364"/>
          </a:xfrm>
          <a:prstGeom prst="rect">
            <a:avLst/>
          </a:prstGeom>
          <a:solidFill>
            <a:srgbClr val="FFFF00"/>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b="1" dirty="0">
                <a:solidFill>
                  <a:schemeClr val="dk1"/>
                </a:solidFill>
                <a:latin typeface="Overpass Mono"/>
                <a:ea typeface="Overpass Mono"/>
                <a:cs typeface="Overpass Mono"/>
                <a:sym typeface="Overpass Mono"/>
              </a:rPr>
              <a:t>mycollection.insert_one({"</a:t>
            </a:r>
            <a:r>
              <a:rPr lang="en-US" b="1" dirty="0" err="1">
                <a:solidFill>
                  <a:schemeClr val="dk1"/>
                </a:solidFill>
                <a:latin typeface="Overpass Mono"/>
                <a:ea typeface="Overpass Mono"/>
                <a:cs typeface="Overpass Mono"/>
                <a:sym typeface="Overpass Mono"/>
              </a:rPr>
              <a:t>title":"A</a:t>
            </a:r>
            <a:r>
              <a:rPr lang="en-US" b="1" dirty="0">
                <a:solidFill>
                  <a:schemeClr val="dk1"/>
                </a:solidFill>
                <a:latin typeface="Overpass Mono"/>
                <a:ea typeface="Overpass Mono"/>
                <a:cs typeface="Overpass Mono"/>
                <a:sym typeface="Overpass Mono"/>
              </a:rPr>
              <a:t> Terrible Night"})</a:t>
            </a:r>
          </a:p>
        </p:txBody>
      </p:sp>
      <p:sp>
        <p:nvSpPr>
          <p:cNvPr id="2" name="Google Shape;455;p36">
            <a:extLst>
              <a:ext uri="{FF2B5EF4-FFF2-40B4-BE49-F238E27FC236}">
                <a16:creationId xmlns:a16="http://schemas.microsoft.com/office/drawing/2014/main" id="{933DA5D4-4749-6EE0-BAA3-C3DF240D9F2D}"/>
              </a:ext>
            </a:extLst>
          </p:cNvPr>
          <p:cNvSpPr txBox="1">
            <a:spLocks noGrp="1"/>
          </p:cNvSpPr>
          <p:nvPr>
            <p:ph type="title" idx="3"/>
          </p:nvPr>
        </p:nvSpPr>
        <p:spPr>
          <a:xfrm>
            <a:off x="1311705" y="2571750"/>
            <a:ext cx="1804875" cy="433659"/>
          </a:xfrm>
          <a:prstGeom prst="rect">
            <a:avLst/>
          </a:prstGeom>
        </p:spPr>
        <p:txBody>
          <a:bodyPr spcFirstLastPara="1" wrap="square" lIns="91425" tIns="91425" rIns="91425" bIns="91425" anchor="ctr" anchorCtr="0">
            <a:noAutofit/>
          </a:bodyPr>
          <a:lstStyle/>
          <a:p>
            <a:pPr marL="457200" lvl="0" indent="0" rtl="0">
              <a:spcBef>
                <a:spcPts val="0"/>
              </a:spcBef>
              <a:spcAft>
                <a:spcPts val="0"/>
              </a:spcAft>
              <a:buNone/>
            </a:pPr>
            <a:r>
              <a:rPr lang="fr-MA" sz="1600" dirty="0"/>
              <a:t>Exemple :</a:t>
            </a:r>
            <a:endParaRPr sz="1600" dirty="0"/>
          </a:p>
        </p:txBody>
      </p:sp>
      <p:sp>
        <p:nvSpPr>
          <p:cNvPr id="6" name="Google Shape;855;p50">
            <a:extLst>
              <a:ext uri="{FF2B5EF4-FFF2-40B4-BE49-F238E27FC236}">
                <a16:creationId xmlns:a16="http://schemas.microsoft.com/office/drawing/2014/main" id="{1C807ACE-6330-4DDD-361F-8F5431956FBB}"/>
              </a:ext>
            </a:extLst>
          </p:cNvPr>
          <p:cNvSpPr txBox="1"/>
          <p:nvPr/>
        </p:nvSpPr>
        <p:spPr>
          <a:xfrm>
            <a:off x="1311705" y="1866833"/>
            <a:ext cx="6413610" cy="360364"/>
          </a:xfrm>
          <a:prstGeom prst="rect">
            <a:avLst/>
          </a:prstGeom>
          <a:solidFill>
            <a:srgbClr val="FFFF00"/>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b="1" dirty="0">
                <a:solidFill>
                  <a:schemeClr val="dk1"/>
                </a:solidFill>
                <a:latin typeface="Overpass Mono"/>
                <a:ea typeface="Overpass Mono"/>
                <a:cs typeface="Overpass Mono"/>
                <a:sym typeface="Overpass Mono"/>
              </a:rPr>
              <a:t>mycollection.insert_one()</a:t>
            </a:r>
          </a:p>
        </p:txBody>
      </p:sp>
      <p:sp>
        <p:nvSpPr>
          <p:cNvPr id="7" name="Google Shape;464;p37">
            <a:extLst>
              <a:ext uri="{FF2B5EF4-FFF2-40B4-BE49-F238E27FC236}">
                <a16:creationId xmlns:a16="http://schemas.microsoft.com/office/drawing/2014/main" id="{28334166-98CC-42A2-FE41-24BA2939E644}"/>
              </a:ext>
            </a:extLst>
          </p:cNvPr>
          <p:cNvSpPr txBox="1">
            <a:spLocks/>
          </p:cNvSpPr>
          <p:nvPr/>
        </p:nvSpPr>
        <p:spPr>
          <a:xfrm flipH="1">
            <a:off x="561982" y="1034953"/>
            <a:ext cx="4901557" cy="430500"/>
          </a:xfrm>
          <a:prstGeom prst="rect">
            <a:avLst/>
          </a:prstGeom>
          <a:noFill/>
          <a:ln>
            <a:noFill/>
          </a:ln>
        </p:spPr>
        <p:txBody>
          <a:bodyPr spcFirstLastPara="1" wrap="square" lIns="91425" tIns="91425" rIns="91425" bIns="0" anchor="b"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1pPr>
            <a:lvl2pPr marL="914400" marR="0" lvl="1" indent="-317500" algn="ct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2pPr>
            <a:lvl3pPr marL="1371600" marR="0" lvl="2" indent="-317500" algn="ct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3pPr>
            <a:lvl4pPr marL="1828800" marR="0" lvl="3" indent="-317500" algn="ct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4pPr>
            <a:lvl5pPr marL="2286000" marR="0" lvl="4" indent="-317500" algn="ct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5pPr>
            <a:lvl6pPr marL="2743200" marR="0" lvl="5" indent="-317500" algn="ct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6pPr>
            <a:lvl7pPr marL="3200400" marR="0" lvl="6" indent="-317500" algn="ct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7pPr>
            <a:lvl8pPr marL="3657600" marR="0" lvl="7" indent="-317500" algn="ct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8pPr>
            <a:lvl9pPr marL="4114800" marR="0" lvl="8" indent="-317500" algn="ct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9pPr>
          </a:lstStyle>
          <a:p>
            <a:pPr marL="0" indent="0"/>
            <a:r>
              <a:rPr lang="fr-MA" sz="2000" dirty="0"/>
              <a:t>AA) Pour un seul enregistrement</a:t>
            </a:r>
          </a:p>
        </p:txBody>
      </p:sp>
    </p:spTree>
    <p:extLst>
      <p:ext uri="{BB962C8B-B14F-4D97-AF65-F5344CB8AC3E}">
        <p14:creationId xmlns:p14="http://schemas.microsoft.com/office/powerpoint/2010/main" val="38886668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51"/>
        <p:cNvGrpSpPr/>
        <p:nvPr/>
      </p:nvGrpSpPr>
      <p:grpSpPr>
        <a:xfrm>
          <a:off x="0" y="0"/>
          <a:ext cx="0" cy="0"/>
          <a:chOff x="0" y="0"/>
          <a:chExt cx="0" cy="0"/>
        </a:xfrm>
      </p:grpSpPr>
      <p:sp>
        <p:nvSpPr>
          <p:cNvPr id="12" name="Google Shape;855;p50">
            <a:extLst>
              <a:ext uri="{FF2B5EF4-FFF2-40B4-BE49-F238E27FC236}">
                <a16:creationId xmlns:a16="http://schemas.microsoft.com/office/drawing/2014/main" id="{04975EA1-C7C6-378F-F268-49CB686DC8E4}"/>
              </a:ext>
            </a:extLst>
          </p:cNvPr>
          <p:cNvSpPr txBox="1"/>
          <p:nvPr/>
        </p:nvSpPr>
        <p:spPr>
          <a:xfrm>
            <a:off x="1311705" y="3373503"/>
            <a:ext cx="6413610" cy="805532"/>
          </a:xfrm>
          <a:prstGeom prst="rect">
            <a:avLst/>
          </a:prstGeom>
          <a:solidFill>
            <a:srgbClr val="FFFF00"/>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b="1" dirty="0">
                <a:solidFill>
                  <a:schemeClr val="dk1"/>
                </a:solidFill>
                <a:latin typeface="Overpass Mono"/>
                <a:ea typeface="Overpass Mono"/>
                <a:cs typeface="Overpass Mono"/>
                <a:sym typeface="Overpass Mono"/>
              </a:rPr>
              <a:t>mycollection.insert_one([{"</a:t>
            </a:r>
            <a:r>
              <a:rPr lang="en-US" b="1" dirty="0" err="1">
                <a:solidFill>
                  <a:schemeClr val="dk1"/>
                </a:solidFill>
                <a:latin typeface="Overpass Mono"/>
                <a:ea typeface="Overpass Mono"/>
                <a:cs typeface="Overpass Mono"/>
                <a:sym typeface="Overpass Mono"/>
              </a:rPr>
              <a:t>title":"ATerribleNight</a:t>
            </a:r>
            <a:r>
              <a:rPr lang="en-US" b="1" dirty="0">
                <a:solidFill>
                  <a:schemeClr val="dk1"/>
                </a:solidFill>
                <a:latin typeface="Overpass Mono"/>
                <a:ea typeface="Overpass Mono"/>
                <a:cs typeface="Overpass Mono"/>
                <a:sym typeface="Overpass Mono"/>
              </a:rPr>
              <a:t>"},</a:t>
            </a:r>
          </a:p>
          <a:p>
            <a:pPr marL="0" lvl="0" indent="0" algn="l" rtl="0">
              <a:spcBef>
                <a:spcPts val="0"/>
              </a:spcBef>
              <a:spcAft>
                <a:spcPts val="0"/>
              </a:spcAft>
              <a:buNone/>
            </a:pPr>
            <a:r>
              <a:rPr lang="en-US" b="1" dirty="0">
                <a:solidFill>
                  <a:schemeClr val="dk1"/>
                </a:solidFill>
                <a:latin typeface="Overpass Mono"/>
                <a:ea typeface="Overpass Mono"/>
                <a:cs typeface="Overpass Mono"/>
                <a:sym typeface="Overpass Mono"/>
              </a:rPr>
              <a:t>{"title":"A Terrible Night"},{"title":"A Terrible Night"}])</a:t>
            </a:r>
          </a:p>
        </p:txBody>
      </p:sp>
      <p:sp>
        <p:nvSpPr>
          <p:cNvPr id="2" name="Google Shape;455;p36">
            <a:extLst>
              <a:ext uri="{FF2B5EF4-FFF2-40B4-BE49-F238E27FC236}">
                <a16:creationId xmlns:a16="http://schemas.microsoft.com/office/drawing/2014/main" id="{933DA5D4-4749-6EE0-BAA3-C3DF240D9F2D}"/>
              </a:ext>
            </a:extLst>
          </p:cNvPr>
          <p:cNvSpPr txBox="1">
            <a:spLocks noGrp="1"/>
          </p:cNvSpPr>
          <p:nvPr>
            <p:ph type="title" idx="3"/>
          </p:nvPr>
        </p:nvSpPr>
        <p:spPr>
          <a:xfrm>
            <a:off x="1311705" y="2571750"/>
            <a:ext cx="1804875" cy="433659"/>
          </a:xfrm>
          <a:prstGeom prst="rect">
            <a:avLst/>
          </a:prstGeom>
        </p:spPr>
        <p:txBody>
          <a:bodyPr spcFirstLastPara="1" wrap="square" lIns="91425" tIns="91425" rIns="91425" bIns="91425" anchor="ctr" anchorCtr="0">
            <a:noAutofit/>
          </a:bodyPr>
          <a:lstStyle/>
          <a:p>
            <a:pPr marL="457200" lvl="0" indent="0" rtl="0">
              <a:spcBef>
                <a:spcPts val="0"/>
              </a:spcBef>
              <a:spcAft>
                <a:spcPts val="0"/>
              </a:spcAft>
              <a:buNone/>
            </a:pPr>
            <a:r>
              <a:rPr lang="fr-MA" sz="1600" dirty="0"/>
              <a:t>Exemple :</a:t>
            </a:r>
            <a:endParaRPr sz="1600" dirty="0"/>
          </a:p>
        </p:txBody>
      </p:sp>
      <p:sp>
        <p:nvSpPr>
          <p:cNvPr id="6" name="Google Shape;855;p50">
            <a:extLst>
              <a:ext uri="{FF2B5EF4-FFF2-40B4-BE49-F238E27FC236}">
                <a16:creationId xmlns:a16="http://schemas.microsoft.com/office/drawing/2014/main" id="{1C807ACE-6330-4DDD-361F-8F5431956FBB}"/>
              </a:ext>
            </a:extLst>
          </p:cNvPr>
          <p:cNvSpPr txBox="1"/>
          <p:nvPr/>
        </p:nvSpPr>
        <p:spPr>
          <a:xfrm>
            <a:off x="1311705" y="1866833"/>
            <a:ext cx="6413610" cy="360364"/>
          </a:xfrm>
          <a:prstGeom prst="rect">
            <a:avLst/>
          </a:prstGeom>
          <a:solidFill>
            <a:srgbClr val="FFFF00"/>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b="1" dirty="0" err="1">
                <a:solidFill>
                  <a:schemeClr val="dk1"/>
                </a:solidFill>
                <a:latin typeface="Overpass Mono"/>
                <a:ea typeface="Overpass Mono"/>
                <a:cs typeface="Overpass Mono"/>
                <a:sym typeface="Overpass Mono"/>
              </a:rPr>
              <a:t>mycollection.insert_many</a:t>
            </a:r>
            <a:r>
              <a:rPr lang="en-US" b="1" dirty="0">
                <a:solidFill>
                  <a:schemeClr val="dk1"/>
                </a:solidFill>
                <a:latin typeface="Overpass Mono"/>
                <a:ea typeface="Overpass Mono"/>
                <a:cs typeface="Overpass Mono"/>
                <a:sym typeface="Overpass Mono"/>
              </a:rPr>
              <a:t>()</a:t>
            </a:r>
          </a:p>
        </p:txBody>
      </p:sp>
      <p:sp>
        <p:nvSpPr>
          <p:cNvPr id="7" name="Google Shape;464;p37">
            <a:extLst>
              <a:ext uri="{FF2B5EF4-FFF2-40B4-BE49-F238E27FC236}">
                <a16:creationId xmlns:a16="http://schemas.microsoft.com/office/drawing/2014/main" id="{28334166-98CC-42A2-FE41-24BA2939E644}"/>
              </a:ext>
            </a:extLst>
          </p:cNvPr>
          <p:cNvSpPr txBox="1">
            <a:spLocks/>
          </p:cNvSpPr>
          <p:nvPr/>
        </p:nvSpPr>
        <p:spPr>
          <a:xfrm flipH="1">
            <a:off x="665801" y="1034953"/>
            <a:ext cx="4901557" cy="430500"/>
          </a:xfrm>
          <a:prstGeom prst="rect">
            <a:avLst/>
          </a:prstGeom>
          <a:noFill/>
          <a:ln>
            <a:noFill/>
          </a:ln>
        </p:spPr>
        <p:txBody>
          <a:bodyPr spcFirstLastPara="1" wrap="square" lIns="91425" tIns="91425" rIns="91425" bIns="0" anchor="b"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1pPr>
            <a:lvl2pPr marL="914400" marR="0" lvl="1" indent="-317500" algn="ct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2pPr>
            <a:lvl3pPr marL="1371600" marR="0" lvl="2" indent="-317500" algn="ct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3pPr>
            <a:lvl4pPr marL="1828800" marR="0" lvl="3" indent="-317500" algn="ct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4pPr>
            <a:lvl5pPr marL="2286000" marR="0" lvl="4" indent="-317500" algn="ct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5pPr>
            <a:lvl6pPr marL="2743200" marR="0" lvl="5" indent="-317500" algn="ct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6pPr>
            <a:lvl7pPr marL="3200400" marR="0" lvl="6" indent="-317500" algn="ct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7pPr>
            <a:lvl8pPr marL="3657600" marR="0" lvl="7" indent="-317500" algn="ct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8pPr>
            <a:lvl9pPr marL="4114800" marR="0" lvl="8" indent="-317500" algn="ct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9pPr>
          </a:lstStyle>
          <a:p>
            <a:pPr marL="0" indent="0"/>
            <a:r>
              <a:rPr lang="fr-MA" sz="2000" dirty="0"/>
              <a:t>BB) Pour plusieurs enregistrement</a:t>
            </a:r>
          </a:p>
        </p:txBody>
      </p:sp>
    </p:spTree>
    <p:extLst>
      <p:ext uri="{BB962C8B-B14F-4D97-AF65-F5344CB8AC3E}">
        <p14:creationId xmlns:p14="http://schemas.microsoft.com/office/powerpoint/2010/main" val="3204403012"/>
      </p:ext>
    </p:extLst>
  </p:cSld>
  <p:clrMapOvr>
    <a:masterClrMapping/>
  </p:clrMapOvr>
  <p:transition spd="slow">
    <p:cove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51"/>
        <p:cNvGrpSpPr/>
        <p:nvPr/>
      </p:nvGrpSpPr>
      <p:grpSpPr>
        <a:xfrm>
          <a:off x="0" y="0"/>
          <a:ext cx="0" cy="0"/>
          <a:chOff x="0" y="0"/>
          <a:chExt cx="0" cy="0"/>
        </a:xfrm>
      </p:grpSpPr>
      <p:sp>
        <p:nvSpPr>
          <p:cNvPr id="457" name="Google Shape;457;p36"/>
          <p:cNvSpPr txBox="1">
            <a:spLocks noGrp="1"/>
          </p:cNvSpPr>
          <p:nvPr>
            <p:ph type="title" idx="5"/>
          </p:nvPr>
        </p:nvSpPr>
        <p:spPr>
          <a:xfrm>
            <a:off x="3370260" y="176374"/>
            <a:ext cx="2779080" cy="45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MA" dirty="0" err="1"/>
              <a:t>B.Modification</a:t>
            </a:r>
            <a:endParaRPr dirty="0"/>
          </a:p>
        </p:txBody>
      </p:sp>
      <p:sp>
        <p:nvSpPr>
          <p:cNvPr id="12" name="Google Shape;855;p50">
            <a:extLst>
              <a:ext uri="{FF2B5EF4-FFF2-40B4-BE49-F238E27FC236}">
                <a16:creationId xmlns:a16="http://schemas.microsoft.com/office/drawing/2014/main" id="{04975EA1-C7C6-378F-F268-49CB686DC8E4}"/>
              </a:ext>
            </a:extLst>
          </p:cNvPr>
          <p:cNvSpPr txBox="1"/>
          <p:nvPr/>
        </p:nvSpPr>
        <p:spPr>
          <a:xfrm>
            <a:off x="1311705" y="3358388"/>
            <a:ext cx="6413610" cy="609049"/>
          </a:xfrm>
          <a:prstGeom prst="rect">
            <a:avLst/>
          </a:prstGeom>
          <a:solidFill>
            <a:srgbClr val="FFFF00"/>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b="1" dirty="0" err="1">
                <a:solidFill>
                  <a:schemeClr val="dk1"/>
                </a:solidFill>
                <a:latin typeface="Overpass Mono"/>
                <a:ea typeface="Overpass Mono"/>
                <a:cs typeface="Overpass Mono"/>
                <a:sym typeface="Overpass Mono"/>
              </a:rPr>
              <a:t>mycollection.update_one</a:t>
            </a:r>
            <a:r>
              <a:rPr lang="en-US" b="1" dirty="0">
                <a:solidFill>
                  <a:schemeClr val="dk1"/>
                </a:solidFill>
                <a:latin typeface="Overpass Mono"/>
                <a:ea typeface="Overpass Mono"/>
                <a:cs typeface="Overpass Mono"/>
                <a:sym typeface="Overpass Mono"/>
              </a:rPr>
              <a:t>({"year":2017},{$set:</a:t>
            </a:r>
          </a:p>
          <a:p>
            <a:pPr marL="0" lvl="0" indent="0" algn="l" rtl="0">
              <a:spcBef>
                <a:spcPts val="0"/>
              </a:spcBef>
              <a:spcAft>
                <a:spcPts val="0"/>
              </a:spcAft>
              <a:buNone/>
            </a:pPr>
            <a:r>
              <a:rPr lang="en-US" b="1" dirty="0">
                <a:solidFill>
                  <a:schemeClr val="dk1"/>
                </a:solidFill>
                <a:latin typeface="Overpass Mono"/>
                <a:ea typeface="Overpass Mono"/>
                <a:cs typeface="Overpass Mono"/>
                <a:sym typeface="Overpass Mono"/>
              </a:rPr>
              <a:t>{"year":2022}})</a:t>
            </a:r>
          </a:p>
        </p:txBody>
      </p:sp>
      <p:sp>
        <p:nvSpPr>
          <p:cNvPr id="2" name="Google Shape;455;p36">
            <a:extLst>
              <a:ext uri="{FF2B5EF4-FFF2-40B4-BE49-F238E27FC236}">
                <a16:creationId xmlns:a16="http://schemas.microsoft.com/office/drawing/2014/main" id="{933DA5D4-4749-6EE0-BAA3-C3DF240D9F2D}"/>
              </a:ext>
            </a:extLst>
          </p:cNvPr>
          <p:cNvSpPr txBox="1">
            <a:spLocks noGrp="1"/>
          </p:cNvSpPr>
          <p:nvPr>
            <p:ph type="title" idx="3"/>
          </p:nvPr>
        </p:nvSpPr>
        <p:spPr>
          <a:xfrm>
            <a:off x="1311705" y="2571750"/>
            <a:ext cx="1804875" cy="433659"/>
          </a:xfrm>
          <a:prstGeom prst="rect">
            <a:avLst/>
          </a:prstGeom>
        </p:spPr>
        <p:txBody>
          <a:bodyPr spcFirstLastPara="1" wrap="square" lIns="91425" tIns="91425" rIns="91425" bIns="91425" anchor="ctr" anchorCtr="0">
            <a:noAutofit/>
          </a:bodyPr>
          <a:lstStyle/>
          <a:p>
            <a:pPr marL="457200" lvl="0" indent="0" rtl="0">
              <a:spcBef>
                <a:spcPts val="0"/>
              </a:spcBef>
              <a:spcAft>
                <a:spcPts val="0"/>
              </a:spcAft>
              <a:buNone/>
            </a:pPr>
            <a:r>
              <a:rPr lang="fr-MA" sz="1600" dirty="0"/>
              <a:t>Exemple :</a:t>
            </a:r>
            <a:endParaRPr sz="1600" dirty="0"/>
          </a:p>
        </p:txBody>
      </p:sp>
      <p:sp>
        <p:nvSpPr>
          <p:cNvPr id="6" name="Google Shape;855;p50">
            <a:extLst>
              <a:ext uri="{FF2B5EF4-FFF2-40B4-BE49-F238E27FC236}">
                <a16:creationId xmlns:a16="http://schemas.microsoft.com/office/drawing/2014/main" id="{1C807ACE-6330-4DDD-361F-8F5431956FBB}"/>
              </a:ext>
            </a:extLst>
          </p:cNvPr>
          <p:cNvSpPr txBox="1"/>
          <p:nvPr/>
        </p:nvSpPr>
        <p:spPr>
          <a:xfrm>
            <a:off x="1311705" y="1866833"/>
            <a:ext cx="6413610" cy="360364"/>
          </a:xfrm>
          <a:prstGeom prst="rect">
            <a:avLst/>
          </a:prstGeom>
          <a:solidFill>
            <a:srgbClr val="FFFF00"/>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b="1" dirty="0" err="1">
                <a:solidFill>
                  <a:schemeClr val="dk1"/>
                </a:solidFill>
                <a:latin typeface="Overpass Mono"/>
                <a:ea typeface="Overpass Mono"/>
                <a:cs typeface="Overpass Mono"/>
                <a:sym typeface="Overpass Mono"/>
              </a:rPr>
              <a:t>mycollection.update_one</a:t>
            </a:r>
            <a:r>
              <a:rPr lang="en-US" b="1" dirty="0">
                <a:solidFill>
                  <a:schemeClr val="dk1"/>
                </a:solidFill>
                <a:latin typeface="Overpass Mono"/>
                <a:ea typeface="Overpass Mono"/>
                <a:cs typeface="Overpass Mono"/>
                <a:sym typeface="Overpass Mono"/>
              </a:rPr>
              <a:t>({},{$set:{}})</a:t>
            </a:r>
          </a:p>
        </p:txBody>
      </p:sp>
      <p:sp>
        <p:nvSpPr>
          <p:cNvPr id="7" name="Google Shape;464;p37">
            <a:extLst>
              <a:ext uri="{FF2B5EF4-FFF2-40B4-BE49-F238E27FC236}">
                <a16:creationId xmlns:a16="http://schemas.microsoft.com/office/drawing/2014/main" id="{28334166-98CC-42A2-FE41-24BA2939E644}"/>
              </a:ext>
            </a:extLst>
          </p:cNvPr>
          <p:cNvSpPr txBox="1">
            <a:spLocks/>
          </p:cNvSpPr>
          <p:nvPr/>
        </p:nvSpPr>
        <p:spPr>
          <a:xfrm flipH="1">
            <a:off x="561982" y="1034953"/>
            <a:ext cx="4901557" cy="430500"/>
          </a:xfrm>
          <a:prstGeom prst="rect">
            <a:avLst/>
          </a:prstGeom>
          <a:noFill/>
          <a:ln>
            <a:noFill/>
          </a:ln>
        </p:spPr>
        <p:txBody>
          <a:bodyPr spcFirstLastPara="1" wrap="square" lIns="91425" tIns="91425" rIns="91425" bIns="0" anchor="b"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1pPr>
            <a:lvl2pPr marL="914400" marR="0" lvl="1" indent="-317500" algn="ct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2pPr>
            <a:lvl3pPr marL="1371600" marR="0" lvl="2" indent="-317500" algn="ct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3pPr>
            <a:lvl4pPr marL="1828800" marR="0" lvl="3" indent="-317500" algn="ct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4pPr>
            <a:lvl5pPr marL="2286000" marR="0" lvl="4" indent="-317500" algn="ct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5pPr>
            <a:lvl6pPr marL="2743200" marR="0" lvl="5" indent="-317500" algn="ct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6pPr>
            <a:lvl7pPr marL="3200400" marR="0" lvl="6" indent="-317500" algn="ct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7pPr>
            <a:lvl8pPr marL="3657600" marR="0" lvl="7" indent="-317500" algn="ct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8pPr>
            <a:lvl9pPr marL="4114800" marR="0" lvl="8" indent="-317500" algn="ct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9pPr>
          </a:lstStyle>
          <a:p>
            <a:pPr marL="0" indent="0"/>
            <a:r>
              <a:rPr lang="fr-MA" sz="2000" dirty="0"/>
              <a:t>AA-Pour un seul enregistrement</a:t>
            </a:r>
          </a:p>
        </p:txBody>
      </p:sp>
    </p:spTree>
    <p:extLst>
      <p:ext uri="{BB962C8B-B14F-4D97-AF65-F5344CB8AC3E}">
        <p14:creationId xmlns:p14="http://schemas.microsoft.com/office/powerpoint/2010/main" val="1341856598"/>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51"/>
        <p:cNvGrpSpPr/>
        <p:nvPr/>
      </p:nvGrpSpPr>
      <p:grpSpPr>
        <a:xfrm>
          <a:off x="0" y="0"/>
          <a:ext cx="0" cy="0"/>
          <a:chOff x="0" y="0"/>
          <a:chExt cx="0" cy="0"/>
        </a:xfrm>
      </p:grpSpPr>
      <p:sp>
        <p:nvSpPr>
          <p:cNvPr id="12" name="Google Shape;855;p50">
            <a:extLst>
              <a:ext uri="{FF2B5EF4-FFF2-40B4-BE49-F238E27FC236}">
                <a16:creationId xmlns:a16="http://schemas.microsoft.com/office/drawing/2014/main" id="{04975EA1-C7C6-378F-F268-49CB686DC8E4}"/>
              </a:ext>
            </a:extLst>
          </p:cNvPr>
          <p:cNvSpPr txBox="1"/>
          <p:nvPr/>
        </p:nvSpPr>
        <p:spPr>
          <a:xfrm>
            <a:off x="1311704" y="3373503"/>
            <a:ext cx="6933135" cy="784860"/>
          </a:xfrm>
          <a:prstGeom prst="rect">
            <a:avLst/>
          </a:prstGeom>
          <a:solidFill>
            <a:srgbClr val="FFFF00"/>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b="1" dirty="0">
                <a:solidFill>
                  <a:schemeClr val="dk1"/>
                </a:solidFill>
                <a:latin typeface="Overpass Mono"/>
                <a:ea typeface="Overpass Mono"/>
                <a:cs typeface="Overpass Mono"/>
                <a:sym typeface="Overpass Mono"/>
              </a:rPr>
              <a:t>mycollection.update_many({},{$set:{}}) ou mycollection.update_many({"year":2017},[{$set:{"year":2022}},{$set:{"title":"the mask"}}])</a:t>
            </a:r>
          </a:p>
        </p:txBody>
      </p:sp>
      <p:sp>
        <p:nvSpPr>
          <p:cNvPr id="2" name="Google Shape;455;p36">
            <a:extLst>
              <a:ext uri="{FF2B5EF4-FFF2-40B4-BE49-F238E27FC236}">
                <a16:creationId xmlns:a16="http://schemas.microsoft.com/office/drawing/2014/main" id="{933DA5D4-4749-6EE0-BAA3-C3DF240D9F2D}"/>
              </a:ext>
            </a:extLst>
          </p:cNvPr>
          <p:cNvSpPr txBox="1">
            <a:spLocks noGrp="1"/>
          </p:cNvSpPr>
          <p:nvPr>
            <p:ph type="title" idx="3"/>
          </p:nvPr>
        </p:nvSpPr>
        <p:spPr>
          <a:xfrm>
            <a:off x="1311705" y="2571750"/>
            <a:ext cx="1804875" cy="433659"/>
          </a:xfrm>
          <a:prstGeom prst="rect">
            <a:avLst/>
          </a:prstGeom>
        </p:spPr>
        <p:txBody>
          <a:bodyPr spcFirstLastPara="1" wrap="square" lIns="91425" tIns="91425" rIns="91425" bIns="91425" anchor="ctr" anchorCtr="0">
            <a:noAutofit/>
          </a:bodyPr>
          <a:lstStyle/>
          <a:p>
            <a:pPr marL="457200" lvl="0" indent="0" rtl="0">
              <a:spcBef>
                <a:spcPts val="0"/>
              </a:spcBef>
              <a:spcAft>
                <a:spcPts val="0"/>
              </a:spcAft>
              <a:buNone/>
            </a:pPr>
            <a:r>
              <a:rPr lang="fr-MA" sz="1600" dirty="0"/>
              <a:t>Exemple :</a:t>
            </a:r>
            <a:endParaRPr sz="1600" dirty="0"/>
          </a:p>
        </p:txBody>
      </p:sp>
      <p:sp>
        <p:nvSpPr>
          <p:cNvPr id="6" name="Google Shape;855;p50">
            <a:extLst>
              <a:ext uri="{FF2B5EF4-FFF2-40B4-BE49-F238E27FC236}">
                <a16:creationId xmlns:a16="http://schemas.microsoft.com/office/drawing/2014/main" id="{1C807ACE-6330-4DDD-361F-8F5431956FBB}"/>
              </a:ext>
            </a:extLst>
          </p:cNvPr>
          <p:cNvSpPr txBox="1"/>
          <p:nvPr/>
        </p:nvSpPr>
        <p:spPr>
          <a:xfrm>
            <a:off x="1311705" y="1615440"/>
            <a:ext cx="6933134" cy="784860"/>
          </a:xfrm>
          <a:prstGeom prst="rect">
            <a:avLst/>
          </a:prstGeom>
          <a:solidFill>
            <a:srgbClr val="FFFF00"/>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b="1" dirty="0">
                <a:solidFill>
                  <a:schemeClr val="dk1"/>
                </a:solidFill>
                <a:latin typeface="Overpass Mono"/>
                <a:ea typeface="Overpass Mono"/>
                <a:cs typeface="Overpass Mono"/>
                <a:sym typeface="Overpass Mono"/>
              </a:rPr>
              <a:t>mycollection.update_many({},{$set:{}}) </a:t>
            </a:r>
          </a:p>
          <a:p>
            <a:pPr marL="0" lvl="0" indent="0" algn="l" rtl="0">
              <a:spcBef>
                <a:spcPts val="0"/>
              </a:spcBef>
              <a:spcAft>
                <a:spcPts val="0"/>
              </a:spcAft>
              <a:buNone/>
            </a:pPr>
            <a:r>
              <a:rPr lang="en-US" b="1" dirty="0">
                <a:solidFill>
                  <a:schemeClr val="dk1"/>
                </a:solidFill>
                <a:latin typeface="Overpass Mono"/>
                <a:ea typeface="Overpass Mono"/>
                <a:cs typeface="Overpass Mono"/>
                <a:sym typeface="Overpass Mono"/>
              </a:rPr>
              <a:t>ou </a:t>
            </a:r>
          </a:p>
          <a:p>
            <a:pPr marL="0" lvl="0" indent="0" algn="l" rtl="0">
              <a:spcBef>
                <a:spcPts val="0"/>
              </a:spcBef>
              <a:spcAft>
                <a:spcPts val="0"/>
              </a:spcAft>
              <a:buNone/>
            </a:pPr>
            <a:r>
              <a:rPr lang="en-US" b="1" dirty="0">
                <a:solidFill>
                  <a:schemeClr val="dk1"/>
                </a:solidFill>
                <a:latin typeface="Overpass Mono"/>
                <a:ea typeface="Overpass Mono"/>
                <a:cs typeface="Overpass Mono"/>
                <a:sym typeface="Overpass Mono"/>
              </a:rPr>
              <a:t>mycollection.update_many({},{$set:{}})</a:t>
            </a:r>
          </a:p>
        </p:txBody>
      </p:sp>
      <p:sp>
        <p:nvSpPr>
          <p:cNvPr id="7" name="Google Shape;464;p37">
            <a:extLst>
              <a:ext uri="{FF2B5EF4-FFF2-40B4-BE49-F238E27FC236}">
                <a16:creationId xmlns:a16="http://schemas.microsoft.com/office/drawing/2014/main" id="{28334166-98CC-42A2-FE41-24BA2939E644}"/>
              </a:ext>
            </a:extLst>
          </p:cNvPr>
          <p:cNvSpPr txBox="1">
            <a:spLocks/>
          </p:cNvSpPr>
          <p:nvPr/>
        </p:nvSpPr>
        <p:spPr>
          <a:xfrm flipH="1">
            <a:off x="665801" y="1034953"/>
            <a:ext cx="4901557" cy="430500"/>
          </a:xfrm>
          <a:prstGeom prst="rect">
            <a:avLst/>
          </a:prstGeom>
          <a:noFill/>
          <a:ln>
            <a:noFill/>
          </a:ln>
        </p:spPr>
        <p:txBody>
          <a:bodyPr spcFirstLastPara="1" wrap="square" lIns="91425" tIns="91425" rIns="91425" bIns="0" anchor="b"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1pPr>
            <a:lvl2pPr marL="914400" marR="0" lvl="1" indent="-317500" algn="ct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2pPr>
            <a:lvl3pPr marL="1371600" marR="0" lvl="2" indent="-317500" algn="ct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3pPr>
            <a:lvl4pPr marL="1828800" marR="0" lvl="3" indent="-317500" algn="ct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4pPr>
            <a:lvl5pPr marL="2286000" marR="0" lvl="4" indent="-317500" algn="ct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5pPr>
            <a:lvl6pPr marL="2743200" marR="0" lvl="5" indent="-317500" algn="ct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6pPr>
            <a:lvl7pPr marL="3200400" marR="0" lvl="6" indent="-317500" algn="ct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7pPr>
            <a:lvl8pPr marL="3657600" marR="0" lvl="7" indent="-317500" algn="ct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8pPr>
            <a:lvl9pPr marL="4114800" marR="0" lvl="8" indent="-317500" algn="ct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9pPr>
          </a:lstStyle>
          <a:p>
            <a:pPr marL="0" indent="0"/>
            <a:r>
              <a:rPr lang="fr-MA" sz="2000" dirty="0"/>
              <a:t>BB-Pour plusieurs enregistrement</a:t>
            </a:r>
          </a:p>
        </p:txBody>
      </p:sp>
    </p:spTree>
    <p:extLst>
      <p:ext uri="{BB962C8B-B14F-4D97-AF65-F5344CB8AC3E}">
        <p14:creationId xmlns:p14="http://schemas.microsoft.com/office/powerpoint/2010/main" val="1095251520"/>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Google Shape;340;p28"/>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fr-MA" dirty="0"/>
              <a:t>MongoDB : Introduction</a:t>
            </a:r>
            <a:endParaRPr dirty="0"/>
          </a:p>
        </p:txBody>
      </p:sp>
      <p:sp>
        <p:nvSpPr>
          <p:cNvPr id="341" name="Google Shape;341;p28"/>
          <p:cNvSpPr txBox="1">
            <a:spLocks noGrp="1"/>
          </p:cNvSpPr>
          <p:nvPr>
            <p:ph type="subTitle" idx="1"/>
          </p:nvPr>
        </p:nvSpPr>
        <p:spPr>
          <a:xfrm flipH="1">
            <a:off x="720000" y="1132375"/>
            <a:ext cx="7704000" cy="3294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sz="2400" dirty="0"/>
              <a:t>MongoDB est une base de données multiplateforme orientée documents qui travaille sur le concept de collections et de documents. MongoDB offre une vitesse élevée, une haute disponibilité et une grande évolutivité </a:t>
            </a:r>
            <a:endParaRPr sz="2400" dirty="0"/>
          </a:p>
        </p:txBody>
      </p:sp>
      <p:sp>
        <p:nvSpPr>
          <p:cNvPr id="4" name="Google Shape;335;p27">
            <a:extLst>
              <a:ext uri="{FF2B5EF4-FFF2-40B4-BE49-F238E27FC236}">
                <a16:creationId xmlns:a16="http://schemas.microsoft.com/office/drawing/2014/main" id="{1FC674E3-B6C3-D652-471A-D2FF9AACC038}"/>
              </a:ext>
            </a:extLst>
          </p:cNvPr>
          <p:cNvSpPr txBox="1">
            <a:spLocks/>
          </p:cNvSpPr>
          <p:nvPr/>
        </p:nvSpPr>
        <p:spPr>
          <a:xfrm>
            <a:off x="720000" y="2865120"/>
            <a:ext cx="8520600" cy="2034539"/>
          </a:xfrm>
          <a:prstGeom prst="rect">
            <a:avLst/>
          </a:prstGeom>
          <a:noFill/>
          <a:ln>
            <a:noFill/>
          </a:ln>
        </p:spPr>
        <p:txBody>
          <a:bodyPr spcFirstLastPara="1" wrap="square" lIns="91425" tIns="0"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lt1"/>
              </a:buClr>
              <a:buSzPts val="1000"/>
              <a:buFont typeface="Roboto"/>
              <a:buAutoNum type="arabicPeriod"/>
              <a:defRPr sz="1200" b="0" i="0" u="none" strike="noStrike" cap="none">
                <a:solidFill>
                  <a:schemeClr val="lt1"/>
                </a:solidFill>
                <a:latin typeface="Anaheim"/>
                <a:ea typeface="Anaheim"/>
                <a:cs typeface="Anaheim"/>
                <a:sym typeface="Anaheim"/>
              </a:defRPr>
            </a:lvl1pPr>
            <a:lvl2pPr marL="914400" marR="0" lvl="1" indent="-317500" algn="ctr" rtl="0">
              <a:lnSpc>
                <a:spcPct val="100000"/>
              </a:lnSpc>
              <a:spcBef>
                <a:spcPts val="0"/>
              </a:spcBef>
              <a:spcAft>
                <a:spcPts val="0"/>
              </a:spcAft>
              <a:buClr>
                <a:schemeClr val="lt1"/>
              </a:buClr>
              <a:buSzPts val="1200"/>
              <a:buFont typeface="Roboto Condensed Light"/>
              <a:buAutoNum type="alphaLcPeriod"/>
              <a:defRPr sz="1200" b="0" i="0" u="none" strike="noStrike" cap="none">
                <a:solidFill>
                  <a:schemeClr val="lt1"/>
                </a:solidFill>
                <a:latin typeface="Anaheim"/>
                <a:ea typeface="Anaheim"/>
                <a:cs typeface="Anaheim"/>
                <a:sym typeface="Anaheim"/>
              </a:defRPr>
            </a:lvl2pPr>
            <a:lvl3pPr marL="1371600" marR="0" lvl="2" indent="-317500" algn="ctr" rtl="0">
              <a:lnSpc>
                <a:spcPct val="100000"/>
              </a:lnSpc>
              <a:spcBef>
                <a:spcPts val="0"/>
              </a:spcBef>
              <a:spcAft>
                <a:spcPts val="0"/>
              </a:spcAft>
              <a:buClr>
                <a:schemeClr val="lt1"/>
              </a:buClr>
              <a:buSzPts val="1200"/>
              <a:buFont typeface="Roboto Condensed Light"/>
              <a:buAutoNum type="romanLcPeriod"/>
              <a:defRPr sz="1200" b="0" i="0" u="none" strike="noStrike" cap="none">
                <a:solidFill>
                  <a:schemeClr val="lt1"/>
                </a:solidFill>
                <a:latin typeface="Anaheim"/>
                <a:ea typeface="Anaheim"/>
                <a:cs typeface="Anaheim"/>
                <a:sym typeface="Anaheim"/>
              </a:defRPr>
            </a:lvl3pPr>
            <a:lvl4pPr marL="1828800" marR="0" lvl="3" indent="-317500" algn="ctr" rtl="0">
              <a:lnSpc>
                <a:spcPct val="100000"/>
              </a:lnSpc>
              <a:spcBef>
                <a:spcPts val="0"/>
              </a:spcBef>
              <a:spcAft>
                <a:spcPts val="0"/>
              </a:spcAft>
              <a:buClr>
                <a:schemeClr val="lt1"/>
              </a:buClr>
              <a:buSzPts val="1200"/>
              <a:buFont typeface="Roboto Condensed Light"/>
              <a:buAutoNum type="arabicPeriod"/>
              <a:defRPr sz="1200" b="0" i="0" u="none" strike="noStrike" cap="none">
                <a:solidFill>
                  <a:schemeClr val="lt1"/>
                </a:solidFill>
                <a:latin typeface="Anaheim"/>
                <a:ea typeface="Anaheim"/>
                <a:cs typeface="Anaheim"/>
                <a:sym typeface="Anaheim"/>
              </a:defRPr>
            </a:lvl4pPr>
            <a:lvl5pPr marL="2286000" marR="0" lvl="4" indent="-317500" algn="ctr" rtl="0">
              <a:lnSpc>
                <a:spcPct val="100000"/>
              </a:lnSpc>
              <a:spcBef>
                <a:spcPts val="0"/>
              </a:spcBef>
              <a:spcAft>
                <a:spcPts val="0"/>
              </a:spcAft>
              <a:buClr>
                <a:schemeClr val="lt1"/>
              </a:buClr>
              <a:buSzPts val="1200"/>
              <a:buFont typeface="Roboto Condensed Light"/>
              <a:buAutoNum type="alphaLcPeriod"/>
              <a:defRPr sz="1200" b="0" i="0" u="none" strike="noStrike" cap="none">
                <a:solidFill>
                  <a:schemeClr val="lt1"/>
                </a:solidFill>
                <a:latin typeface="Anaheim"/>
                <a:ea typeface="Anaheim"/>
                <a:cs typeface="Anaheim"/>
                <a:sym typeface="Anaheim"/>
              </a:defRPr>
            </a:lvl5pPr>
            <a:lvl6pPr marL="2743200" marR="0" lvl="5" indent="-317500" algn="ctr" rtl="0">
              <a:lnSpc>
                <a:spcPct val="100000"/>
              </a:lnSpc>
              <a:spcBef>
                <a:spcPts val="0"/>
              </a:spcBef>
              <a:spcAft>
                <a:spcPts val="0"/>
              </a:spcAft>
              <a:buClr>
                <a:schemeClr val="lt1"/>
              </a:buClr>
              <a:buSzPts val="1200"/>
              <a:buFont typeface="Roboto Condensed Light"/>
              <a:buAutoNum type="romanLcPeriod"/>
              <a:defRPr sz="1200" b="0" i="0" u="none" strike="noStrike" cap="none">
                <a:solidFill>
                  <a:schemeClr val="lt1"/>
                </a:solidFill>
                <a:latin typeface="Anaheim"/>
                <a:ea typeface="Anaheim"/>
                <a:cs typeface="Anaheim"/>
                <a:sym typeface="Anaheim"/>
              </a:defRPr>
            </a:lvl6pPr>
            <a:lvl7pPr marL="3200400" marR="0" lvl="6" indent="-317500" algn="ctr" rtl="0">
              <a:lnSpc>
                <a:spcPct val="100000"/>
              </a:lnSpc>
              <a:spcBef>
                <a:spcPts val="0"/>
              </a:spcBef>
              <a:spcAft>
                <a:spcPts val="0"/>
              </a:spcAft>
              <a:buClr>
                <a:schemeClr val="lt1"/>
              </a:buClr>
              <a:buSzPts val="1200"/>
              <a:buFont typeface="Roboto Condensed Light"/>
              <a:buAutoNum type="arabicPeriod"/>
              <a:defRPr sz="1200" b="0" i="0" u="none" strike="noStrike" cap="none">
                <a:solidFill>
                  <a:schemeClr val="lt1"/>
                </a:solidFill>
                <a:latin typeface="Anaheim"/>
                <a:ea typeface="Anaheim"/>
                <a:cs typeface="Anaheim"/>
                <a:sym typeface="Anaheim"/>
              </a:defRPr>
            </a:lvl7pPr>
            <a:lvl8pPr marL="3657600" marR="0" lvl="7" indent="-317500" algn="ctr" rtl="0">
              <a:lnSpc>
                <a:spcPct val="100000"/>
              </a:lnSpc>
              <a:spcBef>
                <a:spcPts val="0"/>
              </a:spcBef>
              <a:spcAft>
                <a:spcPts val="0"/>
              </a:spcAft>
              <a:buClr>
                <a:schemeClr val="lt1"/>
              </a:buClr>
              <a:buSzPts val="1200"/>
              <a:buFont typeface="Roboto Condensed Light"/>
              <a:buAutoNum type="alphaLcPeriod"/>
              <a:defRPr sz="1200" b="0" i="0" u="none" strike="noStrike" cap="none">
                <a:solidFill>
                  <a:schemeClr val="lt1"/>
                </a:solidFill>
                <a:latin typeface="Anaheim"/>
                <a:ea typeface="Anaheim"/>
                <a:cs typeface="Anaheim"/>
                <a:sym typeface="Anaheim"/>
              </a:defRPr>
            </a:lvl8pPr>
            <a:lvl9pPr marL="4114800" marR="0" lvl="8" indent="-317500" algn="ctr" rtl="0">
              <a:lnSpc>
                <a:spcPct val="100000"/>
              </a:lnSpc>
              <a:spcBef>
                <a:spcPts val="0"/>
              </a:spcBef>
              <a:spcAft>
                <a:spcPts val="0"/>
              </a:spcAft>
              <a:buClr>
                <a:schemeClr val="lt1"/>
              </a:buClr>
              <a:buSzPts val="1200"/>
              <a:buFont typeface="Roboto Condensed Light"/>
              <a:buAutoNum type="romanLcPeriod"/>
              <a:defRPr sz="1200" b="0" i="0" u="none" strike="noStrike" cap="none">
                <a:solidFill>
                  <a:schemeClr val="lt1"/>
                </a:solidFill>
                <a:latin typeface="Anaheim"/>
                <a:ea typeface="Anaheim"/>
                <a:cs typeface="Anaheim"/>
                <a:sym typeface="Anaheim"/>
              </a:defRPr>
            </a:lvl9pPr>
          </a:lstStyle>
          <a:p>
            <a:pPr marL="0" indent="0">
              <a:buFont typeface="Roboto"/>
              <a:buNone/>
            </a:pPr>
            <a:r>
              <a:rPr lang="fr-FR" sz="2400" dirty="0">
                <a:solidFill>
                  <a:schemeClr val="dk2"/>
                </a:solidFill>
              </a:rPr>
              <a:t>La question suivante qui se pose dans </a:t>
            </a:r>
          </a:p>
          <a:p>
            <a:pPr marL="0" indent="0">
              <a:buFont typeface="Roboto"/>
              <a:buNone/>
            </a:pPr>
            <a:r>
              <a:rPr lang="fr-FR" sz="2400" dirty="0">
                <a:solidFill>
                  <a:schemeClr val="dk2"/>
                </a:solidFill>
              </a:rPr>
              <a:t>l’esprit des gens est </a:t>
            </a:r>
          </a:p>
          <a:p>
            <a:pPr marL="0" indent="0">
              <a:buFont typeface="Roboto"/>
              <a:buNone/>
            </a:pPr>
            <a:r>
              <a:rPr lang="fr-FR" sz="2400" dirty="0">
                <a:solidFill>
                  <a:schemeClr val="dk2"/>
                </a:solidFill>
              </a:rPr>
              <a:t>« Pourquoi MongoDB »?</a:t>
            </a:r>
          </a:p>
        </p:txBody>
      </p:sp>
      <p:pic>
        <p:nvPicPr>
          <p:cNvPr id="6" name="Image 5">
            <a:extLst>
              <a:ext uri="{FF2B5EF4-FFF2-40B4-BE49-F238E27FC236}">
                <a16:creationId xmlns:a16="http://schemas.microsoft.com/office/drawing/2014/main" id="{6DA7E25D-8D7B-3EF4-9127-BCC06257CE90}"/>
              </a:ext>
            </a:extLst>
          </p:cNvPr>
          <p:cNvPicPr>
            <a:picLocks noChangeAspect="1"/>
          </p:cNvPicPr>
          <p:nvPr/>
        </p:nvPicPr>
        <p:blipFill>
          <a:blip r:embed="rId3"/>
          <a:stretch>
            <a:fillRect/>
          </a:stretch>
        </p:blipFill>
        <p:spPr>
          <a:xfrm>
            <a:off x="7186380" y="4505860"/>
            <a:ext cx="1645200" cy="415033"/>
          </a:xfrm>
          <a:prstGeom prst="rect">
            <a:avLst/>
          </a:prstGeom>
        </p:spPr>
      </p:pic>
    </p:spTree>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51"/>
        <p:cNvGrpSpPr/>
        <p:nvPr/>
      </p:nvGrpSpPr>
      <p:grpSpPr>
        <a:xfrm>
          <a:off x="0" y="0"/>
          <a:ext cx="0" cy="0"/>
          <a:chOff x="0" y="0"/>
          <a:chExt cx="0" cy="0"/>
        </a:xfrm>
      </p:grpSpPr>
      <p:sp>
        <p:nvSpPr>
          <p:cNvPr id="457" name="Google Shape;457;p36"/>
          <p:cNvSpPr txBox="1">
            <a:spLocks noGrp="1"/>
          </p:cNvSpPr>
          <p:nvPr>
            <p:ph type="title" idx="5"/>
          </p:nvPr>
        </p:nvSpPr>
        <p:spPr>
          <a:xfrm>
            <a:off x="3370260" y="176374"/>
            <a:ext cx="2296500" cy="45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MA" dirty="0" err="1"/>
              <a:t>C.Affichage</a:t>
            </a:r>
            <a:endParaRPr lang="fr-MA" dirty="0"/>
          </a:p>
        </p:txBody>
      </p:sp>
      <p:sp>
        <p:nvSpPr>
          <p:cNvPr id="12" name="Google Shape;855;p50">
            <a:extLst>
              <a:ext uri="{FF2B5EF4-FFF2-40B4-BE49-F238E27FC236}">
                <a16:creationId xmlns:a16="http://schemas.microsoft.com/office/drawing/2014/main" id="{04975EA1-C7C6-378F-F268-49CB686DC8E4}"/>
              </a:ext>
            </a:extLst>
          </p:cNvPr>
          <p:cNvSpPr txBox="1"/>
          <p:nvPr/>
        </p:nvSpPr>
        <p:spPr>
          <a:xfrm>
            <a:off x="1311705" y="3373503"/>
            <a:ext cx="6413610" cy="360364"/>
          </a:xfrm>
          <a:prstGeom prst="rect">
            <a:avLst/>
          </a:prstGeom>
          <a:solidFill>
            <a:srgbClr val="FFFF00"/>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b="1" dirty="0" err="1">
                <a:solidFill>
                  <a:schemeClr val="dk1"/>
                </a:solidFill>
                <a:latin typeface="Overpass Mono"/>
                <a:ea typeface="Overpass Mono"/>
                <a:cs typeface="Overpass Mono"/>
                <a:sym typeface="Overpass Mono"/>
              </a:rPr>
              <a:t>mycollection.find_one</a:t>
            </a:r>
            <a:r>
              <a:rPr lang="en-US" b="1" dirty="0">
                <a:solidFill>
                  <a:schemeClr val="dk1"/>
                </a:solidFill>
                <a:latin typeface="Overpass Mono"/>
                <a:ea typeface="Overpass Mono"/>
                <a:cs typeface="Overpass Mono"/>
                <a:sym typeface="Overpass Mono"/>
              </a:rPr>
              <a:t>({"year":2017},{"_id":0})</a:t>
            </a:r>
          </a:p>
        </p:txBody>
      </p:sp>
      <p:sp>
        <p:nvSpPr>
          <p:cNvPr id="2" name="Google Shape;455;p36">
            <a:extLst>
              <a:ext uri="{FF2B5EF4-FFF2-40B4-BE49-F238E27FC236}">
                <a16:creationId xmlns:a16="http://schemas.microsoft.com/office/drawing/2014/main" id="{933DA5D4-4749-6EE0-BAA3-C3DF240D9F2D}"/>
              </a:ext>
            </a:extLst>
          </p:cNvPr>
          <p:cNvSpPr txBox="1">
            <a:spLocks noGrp="1"/>
          </p:cNvSpPr>
          <p:nvPr>
            <p:ph type="title" idx="3"/>
          </p:nvPr>
        </p:nvSpPr>
        <p:spPr>
          <a:xfrm>
            <a:off x="1311705" y="2571750"/>
            <a:ext cx="1804875" cy="433659"/>
          </a:xfrm>
          <a:prstGeom prst="rect">
            <a:avLst/>
          </a:prstGeom>
        </p:spPr>
        <p:txBody>
          <a:bodyPr spcFirstLastPara="1" wrap="square" lIns="91425" tIns="91425" rIns="91425" bIns="91425" anchor="ctr" anchorCtr="0">
            <a:noAutofit/>
          </a:bodyPr>
          <a:lstStyle/>
          <a:p>
            <a:pPr marL="457200" lvl="0" indent="0" rtl="0">
              <a:spcBef>
                <a:spcPts val="0"/>
              </a:spcBef>
              <a:spcAft>
                <a:spcPts val="0"/>
              </a:spcAft>
              <a:buNone/>
            </a:pPr>
            <a:r>
              <a:rPr lang="fr-MA" sz="1600" dirty="0"/>
              <a:t>Exemple :</a:t>
            </a:r>
            <a:endParaRPr sz="1600" dirty="0"/>
          </a:p>
        </p:txBody>
      </p:sp>
      <p:sp>
        <p:nvSpPr>
          <p:cNvPr id="6" name="Google Shape;855;p50">
            <a:extLst>
              <a:ext uri="{FF2B5EF4-FFF2-40B4-BE49-F238E27FC236}">
                <a16:creationId xmlns:a16="http://schemas.microsoft.com/office/drawing/2014/main" id="{1C807ACE-6330-4DDD-361F-8F5431956FBB}"/>
              </a:ext>
            </a:extLst>
          </p:cNvPr>
          <p:cNvSpPr txBox="1"/>
          <p:nvPr/>
        </p:nvSpPr>
        <p:spPr>
          <a:xfrm>
            <a:off x="1311705" y="1866833"/>
            <a:ext cx="6413610" cy="360364"/>
          </a:xfrm>
          <a:prstGeom prst="rect">
            <a:avLst/>
          </a:prstGeom>
          <a:solidFill>
            <a:srgbClr val="FFFF00"/>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b="1" dirty="0">
                <a:solidFill>
                  <a:schemeClr val="dk1"/>
                </a:solidFill>
                <a:latin typeface="Overpass Mono"/>
                <a:ea typeface="Overpass Mono"/>
                <a:cs typeface="Overpass Mono"/>
                <a:sym typeface="Overpass Mono"/>
              </a:rPr>
              <a:t>mycollection.delete_many()</a:t>
            </a:r>
          </a:p>
        </p:txBody>
      </p:sp>
      <p:sp>
        <p:nvSpPr>
          <p:cNvPr id="7" name="Google Shape;464;p37">
            <a:extLst>
              <a:ext uri="{FF2B5EF4-FFF2-40B4-BE49-F238E27FC236}">
                <a16:creationId xmlns:a16="http://schemas.microsoft.com/office/drawing/2014/main" id="{28334166-98CC-42A2-FE41-24BA2939E644}"/>
              </a:ext>
            </a:extLst>
          </p:cNvPr>
          <p:cNvSpPr txBox="1">
            <a:spLocks/>
          </p:cNvSpPr>
          <p:nvPr/>
        </p:nvSpPr>
        <p:spPr>
          <a:xfrm flipH="1">
            <a:off x="561982" y="1034953"/>
            <a:ext cx="4901557" cy="430500"/>
          </a:xfrm>
          <a:prstGeom prst="rect">
            <a:avLst/>
          </a:prstGeom>
          <a:noFill/>
          <a:ln>
            <a:noFill/>
          </a:ln>
        </p:spPr>
        <p:txBody>
          <a:bodyPr spcFirstLastPara="1" wrap="square" lIns="91425" tIns="91425" rIns="91425" bIns="0" anchor="b"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1pPr>
            <a:lvl2pPr marL="914400" marR="0" lvl="1" indent="-317500" algn="ct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2pPr>
            <a:lvl3pPr marL="1371600" marR="0" lvl="2" indent="-317500" algn="ct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3pPr>
            <a:lvl4pPr marL="1828800" marR="0" lvl="3" indent="-317500" algn="ct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4pPr>
            <a:lvl5pPr marL="2286000" marR="0" lvl="4" indent="-317500" algn="ct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5pPr>
            <a:lvl6pPr marL="2743200" marR="0" lvl="5" indent="-317500" algn="ct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6pPr>
            <a:lvl7pPr marL="3200400" marR="0" lvl="6" indent="-317500" algn="ct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7pPr>
            <a:lvl8pPr marL="3657600" marR="0" lvl="7" indent="-317500" algn="ct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8pPr>
            <a:lvl9pPr marL="4114800" marR="0" lvl="8" indent="-317500" algn="ct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9pPr>
          </a:lstStyle>
          <a:p>
            <a:pPr marL="0" indent="0"/>
            <a:r>
              <a:rPr lang="fr-MA" sz="2000" dirty="0"/>
              <a:t>AA )Pour un seul enregistrement</a:t>
            </a:r>
          </a:p>
        </p:txBody>
      </p:sp>
    </p:spTree>
    <p:extLst>
      <p:ext uri="{BB962C8B-B14F-4D97-AF65-F5344CB8AC3E}">
        <p14:creationId xmlns:p14="http://schemas.microsoft.com/office/powerpoint/2010/main" val="2634743485"/>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51"/>
        <p:cNvGrpSpPr/>
        <p:nvPr/>
      </p:nvGrpSpPr>
      <p:grpSpPr>
        <a:xfrm>
          <a:off x="0" y="0"/>
          <a:ext cx="0" cy="0"/>
          <a:chOff x="0" y="0"/>
          <a:chExt cx="0" cy="0"/>
        </a:xfrm>
      </p:grpSpPr>
      <p:sp>
        <p:nvSpPr>
          <p:cNvPr id="12" name="Google Shape;855;p50">
            <a:extLst>
              <a:ext uri="{FF2B5EF4-FFF2-40B4-BE49-F238E27FC236}">
                <a16:creationId xmlns:a16="http://schemas.microsoft.com/office/drawing/2014/main" id="{04975EA1-C7C6-378F-F268-49CB686DC8E4}"/>
              </a:ext>
            </a:extLst>
          </p:cNvPr>
          <p:cNvSpPr txBox="1"/>
          <p:nvPr/>
        </p:nvSpPr>
        <p:spPr>
          <a:xfrm>
            <a:off x="1311705" y="3373503"/>
            <a:ext cx="6413610" cy="360364"/>
          </a:xfrm>
          <a:prstGeom prst="rect">
            <a:avLst/>
          </a:prstGeom>
          <a:solidFill>
            <a:srgbClr val="FFFF00"/>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b="1" dirty="0" err="1">
                <a:solidFill>
                  <a:schemeClr val="dk1"/>
                </a:solidFill>
                <a:latin typeface="Overpass Mono"/>
                <a:ea typeface="Overpass Mono"/>
                <a:cs typeface="Overpass Mono"/>
                <a:sym typeface="Overpass Mono"/>
              </a:rPr>
              <a:t>mycollection.find</a:t>
            </a:r>
            <a:r>
              <a:rPr lang="en-US" b="1" dirty="0">
                <a:solidFill>
                  <a:schemeClr val="dk1"/>
                </a:solidFill>
                <a:latin typeface="Overpass Mono"/>
                <a:ea typeface="Overpass Mono"/>
                <a:cs typeface="Overpass Mono"/>
                <a:sym typeface="Overpass Mono"/>
              </a:rPr>
              <a:t>({"year":2017},{"_id":0,"title":1})</a:t>
            </a:r>
          </a:p>
        </p:txBody>
      </p:sp>
      <p:sp>
        <p:nvSpPr>
          <p:cNvPr id="2" name="Google Shape;455;p36">
            <a:extLst>
              <a:ext uri="{FF2B5EF4-FFF2-40B4-BE49-F238E27FC236}">
                <a16:creationId xmlns:a16="http://schemas.microsoft.com/office/drawing/2014/main" id="{933DA5D4-4749-6EE0-BAA3-C3DF240D9F2D}"/>
              </a:ext>
            </a:extLst>
          </p:cNvPr>
          <p:cNvSpPr txBox="1">
            <a:spLocks noGrp="1"/>
          </p:cNvSpPr>
          <p:nvPr>
            <p:ph type="title" idx="3"/>
          </p:nvPr>
        </p:nvSpPr>
        <p:spPr>
          <a:xfrm>
            <a:off x="1311705" y="2571750"/>
            <a:ext cx="1804875" cy="433659"/>
          </a:xfrm>
          <a:prstGeom prst="rect">
            <a:avLst/>
          </a:prstGeom>
        </p:spPr>
        <p:txBody>
          <a:bodyPr spcFirstLastPara="1" wrap="square" lIns="91425" tIns="91425" rIns="91425" bIns="91425" anchor="ctr" anchorCtr="0">
            <a:noAutofit/>
          </a:bodyPr>
          <a:lstStyle/>
          <a:p>
            <a:pPr marL="457200" lvl="0" indent="0" rtl="0">
              <a:spcBef>
                <a:spcPts val="0"/>
              </a:spcBef>
              <a:spcAft>
                <a:spcPts val="0"/>
              </a:spcAft>
              <a:buNone/>
            </a:pPr>
            <a:r>
              <a:rPr lang="fr-MA" sz="1600" dirty="0"/>
              <a:t>Exemple :</a:t>
            </a:r>
            <a:endParaRPr sz="1600" dirty="0"/>
          </a:p>
        </p:txBody>
      </p:sp>
      <p:sp>
        <p:nvSpPr>
          <p:cNvPr id="6" name="Google Shape;855;p50">
            <a:extLst>
              <a:ext uri="{FF2B5EF4-FFF2-40B4-BE49-F238E27FC236}">
                <a16:creationId xmlns:a16="http://schemas.microsoft.com/office/drawing/2014/main" id="{1C807ACE-6330-4DDD-361F-8F5431956FBB}"/>
              </a:ext>
            </a:extLst>
          </p:cNvPr>
          <p:cNvSpPr txBox="1"/>
          <p:nvPr/>
        </p:nvSpPr>
        <p:spPr>
          <a:xfrm>
            <a:off x="1311705" y="1866833"/>
            <a:ext cx="6413610" cy="360364"/>
          </a:xfrm>
          <a:prstGeom prst="rect">
            <a:avLst/>
          </a:prstGeom>
          <a:solidFill>
            <a:srgbClr val="FFFF00"/>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b="1" dirty="0">
                <a:solidFill>
                  <a:schemeClr val="dk1"/>
                </a:solidFill>
                <a:latin typeface="Overpass Mono"/>
                <a:ea typeface="Overpass Mono"/>
                <a:cs typeface="Overpass Mono"/>
                <a:sym typeface="Overpass Mono"/>
              </a:rPr>
              <a:t>mycollection.find()</a:t>
            </a:r>
          </a:p>
        </p:txBody>
      </p:sp>
      <p:sp>
        <p:nvSpPr>
          <p:cNvPr id="7" name="Google Shape;464;p37">
            <a:extLst>
              <a:ext uri="{FF2B5EF4-FFF2-40B4-BE49-F238E27FC236}">
                <a16:creationId xmlns:a16="http://schemas.microsoft.com/office/drawing/2014/main" id="{28334166-98CC-42A2-FE41-24BA2939E644}"/>
              </a:ext>
            </a:extLst>
          </p:cNvPr>
          <p:cNvSpPr txBox="1">
            <a:spLocks/>
          </p:cNvSpPr>
          <p:nvPr/>
        </p:nvSpPr>
        <p:spPr>
          <a:xfrm flipH="1">
            <a:off x="703899" y="781723"/>
            <a:ext cx="6618919" cy="744926"/>
          </a:xfrm>
          <a:prstGeom prst="rect">
            <a:avLst/>
          </a:prstGeom>
          <a:noFill/>
          <a:ln>
            <a:noFill/>
          </a:ln>
        </p:spPr>
        <p:txBody>
          <a:bodyPr spcFirstLastPara="1" wrap="square" lIns="91425" tIns="91425" rIns="91425" bIns="0" anchor="b"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1pPr>
            <a:lvl2pPr marL="914400" marR="0" lvl="1" indent="-317500" algn="ct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2pPr>
            <a:lvl3pPr marL="1371600" marR="0" lvl="2" indent="-317500" algn="ct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3pPr>
            <a:lvl4pPr marL="1828800" marR="0" lvl="3" indent="-317500" algn="ct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4pPr>
            <a:lvl5pPr marL="2286000" marR="0" lvl="4" indent="-317500" algn="ct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5pPr>
            <a:lvl6pPr marL="2743200" marR="0" lvl="5" indent="-317500" algn="ct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6pPr>
            <a:lvl7pPr marL="3200400" marR="0" lvl="6" indent="-317500" algn="ct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7pPr>
            <a:lvl8pPr marL="3657600" marR="0" lvl="7" indent="-317500" algn="ct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8pPr>
            <a:lvl9pPr marL="4114800" marR="0" lvl="8" indent="-317500" algn="ct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9pPr>
          </a:lstStyle>
          <a:p>
            <a:pPr marL="0" indent="0"/>
            <a:r>
              <a:rPr lang="fr-MA" sz="2000" dirty="0"/>
              <a:t>BB) Pour plusieurs enregistremenBB-Pour plusieurs enregistrementt</a:t>
            </a:r>
          </a:p>
        </p:txBody>
      </p:sp>
    </p:spTree>
    <p:extLst>
      <p:ext uri="{BB962C8B-B14F-4D97-AF65-F5344CB8AC3E}">
        <p14:creationId xmlns:p14="http://schemas.microsoft.com/office/powerpoint/2010/main" val="907067966"/>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51"/>
        <p:cNvGrpSpPr/>
        <p:nvPr/>
      </p:nvGrpSpPr>
      <p:grpSpPr>
        <a:xfrm>
          <a:off x="0" y="0"/>
          <a:ext cx="0" cy="0"/>
          <a:chOff x="0" y="0"/>
          <a:chExt cx="0" cy="0"/>
        </a:xfrm>
      </p:grpSpPr>
      <p:sp>
        <p:nvSpPr>
          <p:cNvPr id="457" name="Google Shape;457;p36"/>
          <p:cNvSpPr txBox="1">
            <a:spLocks noGrp="1"/>
          </p:cNvSpPr>
          <p:nvPr>
            <p:ph type="title" idx="5"/>
          </p:nvPr>
        </p:nvSpPr>
        <p:spPr>
          <a:xfrm>
            <a:off x="3370260" y="176374"/>
            <a:ext cx="2481900" cy="45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MA" dirty="0" err="1"/>
              <a:t>D.Suppression</a:t>
            </a:r>
            <a:endParaRPr lang="fr-MA" dirty="0"/>
          </a:p>
        </p:txBody>
      </p:sp>
      <p:sp>
        <p:nvSpPr>
          <p:cNvPr id="12" name="Google Shape;855;p50">
            <a:extLst>
              <a:ext uri="{FF2B5EF4-FFF2-40B4-BE49-F238E27FC236}">
                <a16:creationId xmlns:a16="http://schemas.microsoft.com/office/drawing/2014/main" id="{04975EA1-C7C6-378F-F268-49CB686DC8E4}"/>
              </a:ext>
            </a:extLst>
          </p:cNvPr>
          <p:cNvSpPr txBox="1"/>
          <p:nvPr/>
        </p:nvSpPr>
        <p:spPr>
          <a:xfrm>
            <a:off x="1311705" y="3373503"/>
            <a:ext cx="6413610" cy="360364"/>
          </a:xfrm>
          <a:prstGeom prst="rect">
            <a:avLst/>
          </a:prstGeom>
          <a:solidFill>
            <a:srgbClr val="FFFF00"/>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b="1" dirty="0" err="1">
                <a:solidFill>
                  <a:schemeClr val="dk1"/>
                </a:solidFill>
                <a:latin typeface="Overpass Mono"/>
                <a:ea typeface="Overpass Mono"/>
                <a:cs typeface="Overpass Mono"/>
                <a:sym typeface="Overpass Mono"/>
              </a:rPr>
              <a:t>mycollection.delete_one</a:t>
            </a:r>
            <a:r>
              <a:rPr lang="en-US" b="1" dirty="0">
                <a:solidFill>
                  <a:schemeClr val="dk1"/>
                </a:solidFill>
                <a:latin typeface="Overpass Mono"/>
                <a:ea typeface="Overpass Mono"/>
                <a:cs typeface="Overpass Mono"/>
                <a:sym typeface="Overpass Mono"/>
              </a:rPr>
              <a:t>({"year":2017})</a:t>
            </a:r>
          </a:p>
        </p:txBody>
      </p:sp>
      <p:sp>
        <p:nvSpPr>
          <p:cNvPr id="2" name="Google Shape;455;p36">
            <a:extLst>
              <a:ext uri="{FF2B5EF4-FFF2-40B4-BE49-F238E27FC236}">
                <a16:creationId xmlns:a16="http://schemas.microsoft.com/office/drawing/2014/main" id="{933DA5D4-4749-6EE0-BAA3-C3DF240D9F2D}"/>
              </a:ext>
            </a:extLst>
          </p:cNvPr>
          <p:cNvSpPr txBox="1">
            <a:spLocks noGrp="1"/>
          </p:cNvSpPr>
          <p:nvPr>
            <p:ph type="title" idx="3"/>
          </p:nvPr>
        </p:nvSpPr>
        <p:spPr>
          <a:xfrm>
            <a:off x="1311705" y="2571750"/>
            <a:ext cx="1804875" cy="433659"/>
          </a:xfrm>
          <a:prstGeom prst="rect">
            <a:avLst/>
          </a:prstGeom>
        </p:spPr>
        <p:txBody>
          <a:bodyPr spcFirstLastPara="1" wrap="square" lIns="91425" tIns="91425" rIns="91425" bIns="91425" anchor="ctr" anchorCtr="0">
            <a:noAutofit/>
          </a:bodyPr>
          <a:lstStyle/>
          <a:p>
            <a:pPr marL="457200" lvl="0" indent="0" rtl="0">
              <a:spcBef>
                <a:spcPts val="0"/>
              </a:spcBef>
              <a:spcAft>
                <a:spcPts val="0"/>
              </a:spcAft>
              <a:buNone/>
            </a:pPr>
            <a:r>
              <a:rPr lang="fr-MA" sz="1600" dirty="0"/>
              <a:t>Exemple :</a:t>
            </a:r>
            <a:endParaRPr sz="1600" dirty="0"/>
          </a:p>
        </p:txBody>
      </p:sp>
      <p:sp>
        <p:nvSpPr>
          <p:cNvPr id="6" name="Google Shape;855;p50">
            <a:extLst>
              <a:ext uri="{FF2B5EF4-FFF2-40B4-BE49-F238E27FC236}">
                <a16:creationId xmlns:a16="http://schemas.microsoft.com/office/drawing/2014/main" id="{1C807ACE-6330-4DDD-361F-8F5431956FBB}"/>
              </a:ext>
            </a:extLst>
          </p:cNvPr>
          <p:cNvSpPr txBox="1"/>
          <p:nvPr/>
        </p:nvSpPr>
        <p:spPr>
          <a:xfrm>
            <a:off x="1311705" y="1881947"/>
            <a:ext cx="6413610" cy="360364"/>
          </a:xfrm>
          <a:prstGeom prst="rect">
            <a:avLst/>
          </a:prstGeom>
          <a:solidFill>
            <a:srgbClr val="FFFF00"/>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b="1" dirty="0" err="1">
                <a:solidFill>
                  <a:schemeClr val="dk1"/>
                </a:solidFill>
                <a:latin typeface="Overpass Mono"/>
                <a:ea typeface="Overpass Mono"/>
                <a:cs typeface="Overpass Mono"/>
                <a:sym typeface="Overpass Mono"/>
              </a:rPr>
              <a:t>mycollection.delete_one</a:t>
            </a:r>
            <a:r>
              <a:rPr lang="en-US" b="1" dirty="0">
                <a:solidFill>
                  <a:schemeClr val="dk1"/>
                </a:solidFill>
                <a:latin typeface="Overpass Mono"/>
                <a:ea typeface="Overpass Mono"/>
                <a:cs typeface="Overpass Mono"/>
                <a:sym typeface="Overpass Mono"/>
              </a:rPr>
              <a:t>()</a:t>
            </a:r>
          </a:p>
        </p:txBody>
      </p:sp>
      <p:sp>
        <p:nvSpPr>
          <p:cNvPr id="7" name="Google Shape;464;p37">
            <a:extLst>
              <a:ext uri="{FF2B5EF4-FFF2-40B4-BE49-F238E27FC236}">
                <a16:creationId xmlns:a16="http://schemas.microsoft.com/office/drawing/2014/main" id="{28334166-98CC-42A2-FE41-24BA2939E644}"/>
              </a:ext>
            </a:extLst>
          </p:cNvPr>
          <p:cNvSpPr txBox="1">
            <a:spLocks/>
          </p:cNvSpPr>
          <p:nvPr/>
        </p:nvSpPr>
        <p:spPr>
          <a:xfrm flipH="1">
            <a:off x="561982" y="1034953"/>
            <a:ext cx="4901557" cy="430500"/>
          </a:xfrm>
          <a:prstGeom prst="rect">
            <a:avLst/>
          </a:prstGeom>
          <a:noFill/>
          <a:ln>
            <a:noFill/>
          </a:ln>
        </p:spPr>
        <p:txBody>
          <a:bodyPr spcFirstLastPara="1" wrap="square" lIns="91425" tIns="91425" rIns="91425" bIns="0" anchor="b"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1pPr>
            <a:lvl2pPr marL="914400" marR="0" lvl="1" indent="-317500" algn="ct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2pPr>
            <a:lvl3pPr marL="1371600" marR="0" lvl="2" indent="-317500" algn="ct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3pPr>
            <a:lvl4pPr marL="1828800" marR="0" lvl="3" indent="-317500" algn="ct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4pPr>
            <a:lvl5pPr marL="2286000" marR="0" lvl="4" indent="-317500" algn="ct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5pPr>
            <a:lvl6pPr marL="2743200" marR="0" lvl="5" indent="-317500" algn="ct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6pPr>
            <a:lvl7pPr marL="3200400" marR="0" lvl="6" indent="-317500" algn="ct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7pPr>
            <a:lvl8pPr marL="3657600" marR="0" lvl="7" indent="-317500" algn="ct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8pPr>
            <a:lvl9pPr marL="4114800" marR="0" lvl="8" indent="-317500" algn="ct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9pPr>
          </a:lstStyle>
          <a:p>
            <a:pPr marL="0" indent="0"/>
            <a:r>
              <a:rPr lang="fr-MA" sz="2000" dirty="0"/>
              <a:t>AA-Pour un seul enregistrement</a:t>
            </a:r>
          </a:p>
        </p:txBody>
      </p:sp>
    </p:spTree>
    <p:extLst>
      <p:ext uri="{BB962C8B-B14F-4D97-AF65-F5344CB8AC3E}">
        <p14:creationId xmlns:p14="http://schemas.microsoft.com/office/powerpoint/2010/main" val="1630155461"/>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51"/>
        <p:cNvGrpSpPr/>
        <p:nvPr/>
      </p:nvGrpSpPr>
      <p:grpSpPr>
        <a:xfrm>
          <a:off x="0" y="0"/>
          <a:ext cx="0" cy="0"/>
          <a:chOff x="0" y="0"/>
          <a:chExt cx="0" cy="0"/>
        </a:xfrm>
      </p:grpSpPr>
      <p:sp>
        <p:nvSpPr>
          <p:cNvPr id="12" name="Google Shape;855;p50">
            <a:extLst>
              <a:ext uri="{FF2B5EF4-FFF2-40B4-BE49-F238E27FC236}">
                <a16:creationId xmlns:a16="http://schemas.microsoft.com/office/drawing/2014/main" id="{04975EA1-C7C6-378F-F268-49CB686DC8E4}"/>
              </a:ext>
            </a:extLst>
          </p:cNvPr>
          <p:cNvSpPr txBox="1"/>
          <p:nvPr/>
        </p:nvSpPr>
        <p:spPr>
          <a:xfrm>
            <a:off x="1311705" y="3373503"/>
            <a:ext cx="6413610" cy="360364"/>
          </a:xfrm>
          <a:prstGeom prst="rect">
            <a:avLst/>
          </a:prstGeom>
          <a:solidFill>
            <a:srgbClr val="FFFF00"/>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b="1" dirty="0" err="1">
                <a:solidFill>
                  <a:schemeClr val="dk1"/>
                </a:solidFill>
                <a:latin typeface="Overpass Mono"/>
                <a:ea typeface="Overpass Mono"/>
                <a:cs typeface="Overpass Mono"/>
                <a:sym typeface="Overpass Mono"/>
              </a:rPr>
              <a:t>mycollection.delete_many</a:t>
            </a:r>
            <a:r>
              <a:rPr lang="en-US" b="1" dirty="0">
                <a:solidFill>
                  <a:schemeClr val="dk1"/>
                </a:solidFill>
                <a:latin typeface="Overpass Mono"/>
                <a:ea typeface="Overpass Mono"/>
                <a:cs typeface="Overpass Mono"/>
                <a:sym typeface="Overpass Mono"/>
              </a:rPr>
              <a:t>({"year":2017})</a:t>
            </a:r>
          </a:p>
        </p:txBody>
      </p:sp>
      <p:sp>
        <p:nvSpPr>
          <p:cNvPr id="2" name="Google Shape;455;p36">
            <a:extLst>
              <a:ext uri="{FF2B5EF4-FFF2-40B4-BE49-F238E27FC236}">
                <a16:creationId xmlns:a16="http://schemas.microsoft.com/office/drawing/2014/main" id="{933DA5D4-4749-6EE0-BAA3-C3DF240D9F2D}"/>
              </a:ext>
            </a:extLst>
          </p:cNvPr>
          <p:cNvSpPr txBox="1">
            <a:spLocks noGrp="1"/>
          </p:cNvSpPr>
          <p:nvPr>
            <p:ph type="title" idx="3"/>
          </p:nvPr>
        </p:nvSpPr>
        <p:spPr>
          <a:xfrm>
            <a:off x="1311705" y="2571750"/>
            <a:ext cx="1804875" cy="433659"/>
          </a:xfrm>
          <a:prstGeom prst="rect">
            <a:avLst/>
          </a:prstGeom>
        </p:spPr>
        <p:txBody>
          <a:bodyPr spcFirstLastPara="1" wrap="square" lIns="91425" tIns="91425" rIns="91425" bIns="91425" anchor="ctr" anchorCtr="0">
            <a:noAutofit/>
          </a:bodyPr>
          <a:lstStyle/>
          <a:p>
            <a:pPr marL="457200" lvl="0" indent="0" rtl="0">
              <a:spcBef>
                <a:spcPts val="0"/>
              </a:spcBef>
              <a:spcAft>
                <a:spcPts val="0"/>
              </a:spcAft>
              <a:buNone/>
            </a:pPr>
            <a:r>
              <a:rPr lang="fr-MA" sz="1600" dirty="0"/>
              <a:t>Exemple :</a:t>
            </a:r>
            <a:endParaRPr sz="1600" dirty="0"/>
          </a:p>
        </p:txBody>
      </p:sp>
      <p:sp>
        <p:nvSpPr>
          <p:cNvPr id="6" name="Google Shape;855;p50">
            <a:extLst>
              <a:ext uri="{FF2B5EF4-FFF2-40B4-BE49-F238E27FC236}">
                <a16:creationId xmlns:a16="http://schemas.microsoft.com/office/drawing/2014/main" id="{1C807ACE-6330-4DDD-361F-8F5431956FBB}"/>
              </a:ext>
            </a:extLst>
          </p:cNvPr>
          <p:cNvSpPr txBox="1"/>
          <p:nvPr/>
        </p:nvSpPr>
        <p:spPr>
          <a:xfrm>
            <a:off x="1311705" y="1866833"/>
            <a:ext cx="6413610" cy="360364"/>
          </a:xfrm>
          <a:prstGeom prst="rect">
            <a:avLst/>
          </a:prstGeom>
          <a:solidFill>
            <a:srgbClr val="FFFF00"/>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b="1" dirty="0" err="1">
                <a:solidFill>
                  <a:schemeClr val="dk1"/>
                </a:solidFill>
                <a:latin typeface="Overpass Mono"/>
                <a:ea typeface="Overpass Mono"/>
                <a:cs typeface="Overpass Mono"/>
                <a:sym typeface="Overpass Mono"/>
              </a:rPr>
              <a:t>mycollection.delete_many</a:t>
            </a:r>
            <a:r>
              <a:rPr lang="en-US" b="1" dirty="0">
                <a:solidFill>
                  <a:schemeClr val="dk1"/>
                </a:solidFill>
                <a:latin typeface="Overpass Mono"/>
                <a:ea typeface="Overpass Mono"/>
                <a:cs typeface="Overpass Mono"/>
                <a:sym typeface="Overpass Mono"/>
              </a:rPr>
              <a:t>()</a:t>
            </a:r>
          </a:p>
        </p:txBody>
      </p:sp>
      <p:sp>
        <p:nvSpPr>
          <p:cNvPr id="7" name="Google Shape;464;p37">
            <a:extLst>
              <a:ext uri="{FF2B5EF4-FFF2-40B4-BE49-F238E27FC236}">
                <a16:creationId xmlns:a16="http://schemas.microsoft.com/office/drawing/2014/main" id="{28334166-98CC-42A2-FE41-24BA2939E644}"/>
              </a:ext>
            </a:extLst>
          </p:cNvPr>
          <p:cNvSpPr txBox="1">
            <a:spLocks/>
          </p:cNvSpPr>
          <p:nvPr/>
        </p:nvSpPr>
        <p:spPr>
          <a:xfrm flipH="1">
            <a:off x="665801" y="1034953"/>
            <a:ext cx="4901557" cy="430500"/>
          </a:xfrm>
          <a:prstGeom prst="rect">
            <a:avLst/>
          </a:prstGeom>
          <a:noFill/>
          <a:ln>
            <a:noFill/>
          </a:ln>
        </p:spPr>
        <p:txBody>
          <a:bodyPr spcFirstLastPara="1" wrap="square" lIns="91425" tIns="91425" rIns="91425" bIns="0" anchor="b"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1pPr>
            <a:lvl2pPr marL="914400" marR="0" lvl="1" indent="-317500" algn="ct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2pPr>
            <a:lvl3pPr marL="1371600" marR="0" lvl="2" indent="-317500" algn="ct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3pPr>
            <a:lvl4pPr marL="1828800" marR="0" lvl="3" indent="-317500" algn="ct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4pPr>
            <a:lvl5pPr marL="2286000" marR="0" lvl="4" indent="-317500" algn="ct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5pPr>
            <a:lvl6pPr marL="2743200" marR="0" lvl="5" indent="-317500" algn="ct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6pPr>
            <a:lvl7pPr marL="3200400" marR="0" lvl="6" indent="-317500" algn="ct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7pPr>
            <a:lvl8pPr marL="3657600" marR="0" lvl="7" indent="-317500" algn="ct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8pPr>
            <a:lvl9pPr marL="4114800" marR="0" lvl="8" indent="-317500" algn="ct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9pPr>
          </a:lstStyle>
          <a:p>
            <a:pPr marL="0" indent="0"/>
            <a:r>
              <a:rPr lang="fr-MA" sz="2000" dirty="0"/>
              <a:t>BB) Pour plusieurs enregistrement</a:t>
            </a:r>
          </a:p>
        </p:txBody>
      </p:sp>
    </p:spTree>
    <p:extLst>
      <p:ext uri="{BB962C8B-B14F-4D97-AF65-F5344CB8AC3E}">
        <p14:creationId xmlns:p14="http://schemas.microsoft.com/office/powerpoint/2010/main" val="2584044429"/>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51"/>
        <p:cNvGrpSpPr/>
        <p:nvPr/>
      </p:nvGrpSpPr>
      <p:grpSpPr>
        <a:xfrm>
          <a:off x="0" y="0"/>
          <a:ext cx="0" cy="0"/>
          <a:chOff x="0" y="0"/>
          <a:chExt cx="0" cy="0"/>
        </a:xfrm>
      </p:grpSpPr>
      <p:sp>
        <p:nvSpPr>
          <p:cNvPr id="457" name="Google Shape;457;p36"/>
          <p:cNvSpPr txBox="1">
            <a:spLocks noGrp="1"/>
          </p:cNvSpPr>
          <p:nvPr>
            <p:ph type="title" idx="5"/>
          </p:nvPr>
        </p:nvSpPr>
        <p:spPr>
          <a:xfrm>
            <a:off x="1091880" y="725014"/>
            <a:ext cx="7099620" cy="457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fr-FR" sz="2000" dirty="0"/>
              <a:t>E-Affichage de diverses bases de données</a:t>
            </a:r>
            <a:endParaRPr lang="fr-MA" sz="2000" dirty="0"/>
          </a:p>
        </p:txBody>
      </p:sp>
      <p:sp>
        <p:nvSpPr>
          <p:cNvPr id="12" name="Google Shape;855;p50">
            <a:extLst>
              <a:ext uri="{FF2B5EF4-FFF2-40B4-BE49-F238E27FC236}">
                <a16:creationId xmlns:a16="http://schemas.microsoft.com/office/drawing/2014/main" id="{04975EA1-C7C6-378F-F268-49CB686DC8E4}"/>
              </a:ext>
            </a:extLst>
          </p:cNvPr>
          <p:cNvSpPr txBox="1"/>
          <p:nvPr/>
        </p:nvSpPr>
        <p:spPr>
          <a:xfrm>
            <a:off x="1091880" y="3751336"/>
            <a:ext cx="6413610" cy="360364"/>
          </a:xfrm>
          <a:prstGeom prst="rect">
            <a:avLst/>
          </a:prstGeom>
          <a:solidFill>
            <a:srgbClr val="FFFF00"/>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b="1" dirty="0" err="1">
                <a:solidFill>
                  <a:schemeClr val="dk1"/>
                </a:solidFill>
                <a:latin typeface="Overpass Mono"/>
                <a:ea typeface="Overpass Mono"/>
                <a:cs typeface="Overpass Mono"/>
                <a:sym typeface="Overpass Mono"/>
              </a:rPr>
              <a:t>client.list_collection_names</a:t>
            </a:r>
            <a:r>
              <a:rPr lang="en-US" b="1" dirty="0">
                <a:solidFill>
                  <a:schemeClr val="dk1"/>
                </a:solidFill>
                <a:latin typeface="Overpass Mono"/>
                <a:ea typeface="Overpass Mono"/>
                <a:cs typeface="Overpass Mono"/>
                <a:sym typeface="Overpass Mono"/>
              </a:rPr>
              <a:t>()</a:t>
            </a:r>
          </a:p>
        </p:txBody>
      </p:sp>
      <p:sp>
        <p:nvSpPr>
          <p:cNvPr id="6" name="Google Shape;855;p50">
            <a:extLst>
              <a:ext uri="{FF2B5EF4-FFF2-40B4-BE49-F238E27FC236}">
                <a16:creationId xmlns:a16="http://schemas.microsoft.com/office/drawing/2014/main" id="{1C807ACE-6330-4DDD-361F-8F5431956FBB}"/>
              </a:ext>
            </a:extLst>
          </p:cNvPr>
          <p:cNvSpPr txBox="1"/>
          <p:nvPr/>
        </p:nvSpPr>
        <p:spPr>
          <a:xfrm>
            <a:off x="1091880" y="1730452"/>
            <a:ext cx="6413610" cy="360364"/>
          </a:xfrm>
          <a:prstGeom prst="rect">
            <a:avLst/>
          </a:prstGeom>
          <a:solidFill>
            <a:srgbClr val="FFFF00"/>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b="1" dirty="0" err="1">
                <a:solidFill>
                  <a:schemeClr val="dk1"/>
                </a:solidFill>
                <a:latin typeface="Overpass Mono"/>
                <a:ea typeface="Overpass Mono"/>
                <a:cs typeface="Overpass Mono"/>
                <a:sym typeface="Overpass Mono"/>
              </a:rPr>
              <a:t>client.list_database_names</a:t>
            </a:r>
            <a:r>
              <a:rPr lang="en-US" b="1" dirty="0">
                <a:solidFill>
                  <a:schemeClr val="dk1"/>
                </a:solidFill>
                <a:latin typeface="Overpass Mono"/>
                <a:ea typeface="Overpass Mono"/>
                <a:cs typeface="Overpass Mono"/>
                <a:sym typeface="Overpass Mono"/>
              </a:rPr>
              <a:t>()</a:t>
            </a:r>
          </a:p>
        </p:txBody>
      </p:sp>
      <p:sp>
        <p:nvSpPr>
          <p:cNvPr id="5" name="Google Shape;457;p36">
            <a:extLst>
              <a:ext uri="{FF2B5EF4-FFF2-40B4-BE49-F238E27FC236}">
                <a16:creationId xmlns:a16="http://schemas.microsoft.com/office/drawing/2014/main" id="{B5621CFE-BD2E-8C9D-DB37-A9A6E5459900}"/>
              </a:ext>
            </a:extLst>
          </p:cNvPr>
          <p:cNvSpPr txBox="1">
            <a:spLocks/>
          </p:cNvSpPr>
          <p:nvPr/>
        </p:nvSpPr>
        <p:spPr>
          <a:xfrm>
            <a:off x="1091880" y="2571750"/>
            <a:ext cx="7099620" cy="621030"/>
          </a:xfrm>
          <a:prstGeom prst="rect">
            <a:avLst/>
          </a:pr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200"/>
              <a:buFont typeface="Overpass Mono"/>
              <a:buNone/>
              <a:defRPr sz="2200" b="1" i="0" u="none" strike="noStrike" cap="none">
                <a:solidFill>
                  <a:schemeClr val="dk1"/>
                </a:solidFill>
                <a:latin typeface="Overpass Mono"/>
                <a:ea typeface="Overpass Mono"/>
                <a:cs typeface="Overpass Mono"/>
                <a:sym typeface="Overpass Mono"/>
              </a:defRPr>
            </a:lvl1pPr>
            <a:lvl2pPr marR="0" lvl="1" algn="ctr" rtl="0">
              <a:lnSpc>
                <a:spcPct val="100000"/>
              </a:lnSpc>
              <a:spcBef>
                <a:spcPts val="0"/>
              </a:spcBef>
              <a:spcAft>
                <a:spcPts val="0"/>
              </a:spcAft>
              <a:buClr>
                <a:schemeClr val="dk1"/>
              </a:buClr>
              <a:buSzPts val="2500"/>
              <a:buFont typeface="Barlow"/>
              <a:buNone/>
              <a:defRPr sz="2500" b="1" i="0" u="none" strike="noStrike" cap="none">
                <a:solidFill>
                  <a:schemeClr val="dk1"/>
                </a:solidFill>
                <a:latin typeface="Barlow"/>
                <a:ea typeface="Barlow"/>
                <a:cs typeface="Barlow"/>
                <a:sym typeface="Barlow"/>
              </a:defRPr>
            </a:lvl2pPr>
            <a:lvl3pPr marR="0" lvl="2" algn="ctr" rtl="0">
              <a:lnSpc>
                <a:spcPct val="100000"/>
              </a:lnSpc>
              <a:spcBef>
                <a:spcPts val="0"/>
              </a:spcBef>
              <a:spcAft>
                <a:spcPts val="0"/>
              </a:spcAft>
              <a:buClr>
                <a:schemeClr val="dk1"/>
              </a:buClr>
              <a:buSzPts val="2500"/>
              <a:buFont typeface="Barlow"/>
              <a:buNone/>
              <a:defRPr sz="2500" b="1" i="0" u="none" strike="noStrike" cap="none">
                <a:solidFill>
                  <a:schemeClr val="dk1"/>
                </a:solidFill>
                <a:latin typeface="Barlow"/>
                <a:ea typeface="Barlow"/>
                <a:cs typeface="Barlow"/>
                <a:sym typeface="Barlow"/>
              </a:defRPr>
            </a:lvl3pPr>
            <a:lvl4pPr marR="0" lvl="3" algn="ctr" rtl="0">
              <a:lnSpc>
                <a:spcPct val="100000"/>
              </a:lnSpc>
              <a:spcBef>
                <a:spcPts val="0"/>
              </a:spcBef>
              <a:spcAft>
                <a:spcPts val="0"/>
              </a:spcAft>
              <a:buClr>
                <a:schemeClr val="dk1"/>
              </a:buClr>
              <a:buSzPts val="2500"/>
              <a:buFont typeface="Barlow"/>
              <a:buNone/>
              <a:defRPr sz="2500" b="1" i="0" u="none" strike="noStrike" cap="none">
                <a:solidFill>
                  <a:schemeClr val="dk1"/>
                </a:solidFill>
                <a:latin typeface="Barlow"/>
                <a:ea typeface="Barlow"/>
                <a:cs typeface="Barlow"/>
                <a:sym typeface="Barlow"/>
              </a:defRPr>
            </a:lvl4pPr>
            <a:lvl5pPr marR="0" lvl="4" algn="ctr" rtl="0">
              <a:lnSpc>
                <a:spcPct val="100000"/>
              </a:lnSpc>
              <a:spcBef>
                <a:spcPts val="0"/>
              </a:spcBef>
              <a:spcAft>
                <a:spcPts val="0"/>
              </a:spcAft>
              <a:buClr>
                <a:schemeClr val="dk1"/>
              </a:buClr>
              <a:buSzPts val="2500"/>
              <a:buFont typeface="Barlow"/>
              <a:buNone/>
              <a:defRPr sz="2500" b="1" i="0" u="none" strike="noStrike" cap="none">
                <a:solidFill>
                  <a:schemeClr val="dk1"/>
                </a:solidFill>
                <a:latin typeface="Barlow"/>
                <a:ea typeface="Barlow"/>
                <a:cs typeface="Barlow"/>
                <a:sym typeface="Barlow"/>
              </a:defRPr>
            </a:lvl5pPr>
            <a:lvl6pPr marR="0" lvl="5" algn="ctr" rtl="0">
              <a:lnSpc>
                <a:spcPct val="100000"/>
              </a:lnSpc>
              <a:spcBef>
                <a:spcPts val="0"/>
              </a:spcBef>
              <a:spcAft>
                <a:spcPts val="0"/>
              </a:spcAft>
              <a:buClr>
                <a:schemeClr val="dk1"/>
              </a:buClr>
              <a:buSzPts val="2500"/>
              <a:buFont typeface="Barlow"/>
              <a:buNone/>
              <a:defRPr sz="2500" b="1" i="0" u="none" strike="noStrike" cap="none">
                <a:solidFill>
                  <a:schemeClr val="dk1"/>
                </a:solidFill>
                <a:latin typeface="Barlow"/>
                <a:ea typeface="Barlow"/>
                <a:cs typeface="Barlow"/>
                <a:sym typeface="Barlow"/>
              </a:defRPr>
            </a:lvl6pPr>
            <a:lvl7pPr marR="0" lvl="6" algn="ctr" rtl="0">
              <a:lnSpc>
                <a:spcPct val="100000"/>
              </a:lnSpc>
              <a:spcBef>
                <a:spcPts val="0"/>
              </a:spcBef>
              <a:spcAft>
                <a:spcPts val="0"/>
              </a:spcAft>
              <a:buClr>
                <a:schemeClr val="dk1"/>
              </a:buClr>
              <a:buSzPts val="2500"/>
              <a:buFont typeface="Barlow"/>
              <a:buNone/>
              <a:defRPr sz="2500" b="1" i="0" u="none" strike="noStrike" cap="none">
                <a:solidFill>
                  <a:schemeClr val="dk1"/>
                </a:solidFill>
                <a:latin typeface="Barlow"/>
                <a:ea typeface="Barlow"/>
                <a:cs typeface="Barlow"/>
                <a:sym typeface="Barlow"/>
              </a:defRPr>
            </a:lvl7pPr>
            <a:lvl8pPr marR="0" lvl="7" algn="ctr" rtl="0">
              <a:lnSpc>
                <a:spcPct val="100000"/>
              </a:lnSpc>
              <a:spcBef>
                <a:spcPts val="0"/>
              </a:spcBef>
              <a:spcAft>
                <a:spcPts val="0"/>
              </a:spcAft>
              <a:buClr>
                <a:schemeClr val="dk1"/>
              </a:buClr>
              <a:buSzPts val="2500"/>
              <a:buFont typeface="Barlow"/>
              <a:buNone/>
              <a:defRPr sz="2500" b="1" i="0" u="none" strike="noStrike" cap="none">
                <a:solidFill>
                  <a:schemeClr val="dk1"/>
                </a:solidFill>
                <a:latin typeface="Barlow"/>
                <a:ea typeface="Barlow"/>
                <a:cs typeface="Barlow"/>
                <a:sym typeface="Barlow"/>
              </a:defRPr>
            </a:lvl8pPr>
            <a:lvl9pPr marR="0" lvl="8" algn="ctr" rtl="0">
              <a:lnSpc>
                <a:spcPct val="100000"/>
              </a:lnSpc>
              <a:spcBef>
                <a:spcPts val="0"/>
              </a:spcBef>
              <a:spcAft>
                <a:spcPts val="0"/>
              </a:spcAft>
              <a:buClr>
                <a:schemeClr val="dk1"/>
              </a:buClr>
              <a:buSzPts val="2500"/>
              <a:buFont typeface="Barlow"/>
              <a:buNone/>
              <a:defRPr sz="2500" b="1" i="0" u="none" strike="noStrike" cap="none">
                <a:solidFill>
                  <a:schemeClr val="dk1"/>
                </a:solidFill>
                <a:latin typeface="Barlow"/>
                <a:ea typeface="Barlow"/>
                <a:cs typeface="Barlow"/>
                <a:sym typeface="Barlow"/>
              </a:defRPr>
            </a:lvl9pPr>
          </a:lstStyle>
          <a:p>
            <a:r>
              <a:rPr lang="fr-FR" sz="2000" dirty="0"/>
              <a:t>F-Affichage de diverses collections d'une     base de donnée</a:t>
            </a:r>
            <a:endParaRPr lang="fr-MA" sz="2000" dirty="0"/>
          </a:p>
        </p:txBody>
      </p:sp>
    </p:spTree>
    <p:extLst>
      <p:ext uri="{BB962C8B-B14F-4D97-AF65-F5344CB8AC3E}">
        <p14:creationId xmlns:p14="http://schemas.microsoft.com/office/powerpoint/2010/main" val="2938807344"/>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5" name="Google Shape;375;p32"/>
          <p:cNvSpPr txBox="1">
            <a:spLocks noGrp="1"/>
          </p:cNvSpPr>
          <p:nvPr>
            <p:ph type="title" idx="2"/>
          </p:nvPr>
        </p:nvSpPr>
        <p:spPr>
          <a:xfrm>
            <a:off x="294780" y="2571750"/>
            <a:ext cx="8425200" cy="489600"/>
          </a:xfrm>
          <a:prstGeom prst="rect">
            <a:avLst/>
          </a:prstGeom>
        </p:spPr>
        <p:txBody>
          <a:bodyPr spcFirstLastPara="1" wrap="square" lIns="91425" tIns="0" rIns="91425" bIns="0" anchor="b" anchorCtr="0">
            <a:noAutofit/>
          </a:bodyPr>
          <a:lstStyle/>
          <a:p>
            <a:pPr marL="0" lvl="0" indent="0" algn="ctr" rtl="0">
              <a:spcBef>
                <a:spcPts val="0"/>
              </a:spcBef>
              <a:spcAft>
                <a:spcPts val="0"/>
              </a:spcAft>
              <a:buNone/>
            </a:pPr>
            <a:r>
              <a:rPr lang="en" sz="6000" dirty="0"/>
              <a:t>07</a:t>
            </a:r>
            <a:br>
              <a:rPr lang="en" sz="6000" dirty="0"/>
            </a:br>
            <a:r>
              <a:rPr lang="fr-MA" sz="6000" dirty="0"/>
              <a:t>Fermeture connexion</a:t>
            </a:r>
            <a:endParaRPr sz="6000" dirty="0"/>
          </a:p>
        </p:txBody>
      </p:sp>
      <p:sp>
        <p:nvSpPr>
          <p:cNvPr id="4" name="Google Shape;855;p50">
            <a:extLst>
              <a:ext uri="{FF2B5EF4-FFF2-40B4-BE49-F238E27FC236}">
                <a16:creationId xmlns:a16="http://schemas.microsoft.com/office/drawing/2014/main" id="{5B6AA629-5AC7-FD85-C9A5-DADCD59A031E}"/>
              </a:ext>
            </a:extLst>
          </p:cNvPr>
          <p:cNvSpPr txBox="1"/>
          <p:nvPr/>
        </p:nvSpPr>
        <p:spPr>
          <a:xfrm>
            <a:off x="3618150" y="3172216"/>
            <a:ext cx="1907700" cy="360364"/>
          </a:xfrm>
          <a:prstGeom prst="rect">
            <a:avLst/>
          </a:prstGeom>
          <a:solidFill>
            <a:srgbClr val="FFFF00"/>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b="1" dirty="0">
                <a:solidFill>
                  <a:schemeClr val="dk1"/>
                </a:solidFill>
                <a:latin typeface="Overpass Mono"/>
                <a:ea typeface="Overpass Mono"/>
                <a:cs typeface="Overpass Mono"/>
                <a:sym typeface="Overpass Mono"/>
              </a:rPr>
              <a:t>client .close()</a:t>
            </a:r>
          </a:p>
        </p:txBody>
      </p:sp>
    </p:spTree>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519"/>
        <p:cNvGrpSpPr/>
        <p:nvPr/>
      </p:nvGrpSpPr>
      <p:grpSpPr>
        <a:xfrm>
          <a:off x="0" y="0"/>
          <a:ext cx="0" cy="0"/>
          <a:chOff x="0" y="0"/>
          <a:chExt cx="0" cy="0"/>
        </a:xfrm>
      </p:grpSpPr>
      <p:sp>
        <p:nvSpPr>
          <p:cNvPr id="10" name="Google Shape;462;p37">
            <a:extLst>
              <a:ext uri="{FF2B5EF4-FFF2-40B4-BE49-F238E27FC236}">
                <a16:creationId xmlns:a16="http://schemas.microsoft.com/office/drawing/2014/main" id="{0870AEFD-96E4-B164-A2AD-D1FA1A2D3400}"/>
              </a:ext>
            </a:extLst>
          </p:cNvPr>
          <p:cNvSpPr txBox="1">
            <a:spLocks noGrp="1"/>
          </p:cNvSpPr>
          <p:nvPr/>
        </p:nvSpPr>
        <p:spPr>
          <a:xfrm>
            <a:off x="662400" y="1274835"/>
            <a:ext cx="7819200" cy="259383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800"/>
              <a:buFont typeface="Overpass Mono"/>
              <a:buNone/>
              <a:defRPr sz="3000" b="1" i="0" u="none" strike="noStrike" cap="none">
                <a:solidFill>
                  <a:schemeClr val="dk2"/>
                </a:solidFill>
                <a:latin typeface="Overpass Mono"/>
                <a:ea typeface="Overpass Mono"/>
                <a:cs typeface="Overpass Mono"/>
                <a:sym typeface="Overpass Mono"/>
              </a:defRPr>
            </a:lvl1pPr>
            <a:lvl2pPr marR="0" lvl="1"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9pPr>
          </a:lstStyle>
          <a:p>
            <a:pPr marL="0" lvl="0" indent="0" algn="ctr" rtl="0">
              <a:spcBef>
                <a:spcPts val="0"/>
              </a:spcBef>
              <a:spcAft>
                <a:spcPts val="0"/>
              </a:spcAft>
              <a:buNone/>
            </a:pPr>
            <a:r>
              <a:rPr lang="fr-MA" sz="8800" dirty="0"/>
              <a:t>Merci</a:t>
            </a:r>
            <a:r>
              <a:rPr lang="fr-MA" dirty="0"/>
              <a:t> </a:t>
            </a:r>
          </a:p>
          <a:p>
            <a:pPr marL="0" lvl="0" indent="0" algn="ctr" rtl="0">
              <a:spcBef>
                <a:spcPts val="0"/>
              </a:spcBef>
              <a:spcAft>
                <a:spcPts val="0"/>
              </a:spcAft>
              <a:buNone/>
            </a:pPr>
            <a:r>
              <a:rPr lang="fr-MA" dirty="0"/>
              <a:t>pour votre attention</a:t>
            </a:r>
            <a:endParaRPr dirty="0"/>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9"/>
        <p:cNvGrpSpPr/>
        <p:nvPr/>
      </p:nvGrpSpPr>
      <p:grpSpPr>
        <a:xfrm>
          <a:off x="0" y="0"/>
          <a:ext cx="0" cy="0"/>
          <a:chOff x="0" y="0"/>
          <a:chExt cx="0" cy="0"/>
        </a:xfrm>
      </p:grpSpPr>
      <p:sp>
        <p:nvSpPr>
          <p:cNvPr id="660" name="Google Shape;660;p43"/>
          <p:cNvSpPr txBox="1">
            <a:spLocks noGrp="1"/>
          </p:cNvSpPr>
          <p:nvPr>
            <p:ph type="title" idx="15"/>
          </p:nvPr>
        </p:nvSpPr>
        <p:spPr>
          <a:xfrm>
            <a:off x="1278000" y="342000"/>
            <a:ext cx="6588000"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fr-MA" sz="2400" dirty="0"/>
              <a:t>Raisons d’opter pour MongoDB :</a:t>
            </a:r>
            <a:endParaRPr sz="2400" dirty="0"/>
          </a:p>
        </p:txBody>
      </p:sp>
      <p:sp>
        <p:nvSpPr>
          <p:cNvPr id="661" name="Google Shape;661;p43"/>
          <p:cNvSpPr txBox="1">
            <a:spLocks noGrp="1"/>
          </p:cNvSpPr>
          <p:nvPr>
            <p:ph type="subTitle" idx="1"/>
          </p:nvPr>
        </p:nvSpPr>
        <p:spPr>
          <a:xfrm>
            <a:off x="6416724" y="1540800"/>
            <a:ext cx="1895700" cy="1406525"/>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1600" dirty="0"/>
              <a:t>Despite being red, Mars is a cold place</a:t>
            </a:r>
          </a:p>
          <a:p>
            <a:pPr marL="0" lvl="0" indent="0" algn="ctr" rtl="0">
              <a:spcBef>
                <a:spcPts val="0"/>
              </a:spcBef>
              <a:spcAft>
                <a:spcPts val="0"/>
              </a:spcAft>
              <a:buNone/>
            </a:pPr>
            <a:endParaRPr lang="en-US" dirty="0"/>
          </a:p>
          <a:p>
            <a:pPr marL="0" lvl="0" indent="0" algn="ctr" rtl="0">
              <a:spcBef>
                <a:spcPts val="0"/>
              </a:spcBef>
              <a:spcAft>
                <a:spcPts val="0"/>
              </a:spcAft>
              <a:buNone/>
            </a:pPr>
            <a:endParaRPr dirty="0"/>
          </a:p>
        </p:txBody>
      </p:sp>
      <p:sp>
        <p:nvSpPr>
          <p:cNvPr id="662" name="Google Shape;662;p43"/>
          <p:cNvSpPr txBox="1">
            <a:spLocks noGrp="1"/>
          </p:cNvSpPr>
          <p:nvPr>
            <p:ph type="title"/>
          </p:nvPr>
        </p:nvSpPr>
        <p:spPr>
          <a:xfrm>
            <a:off x="6354924" y="1011000"/>
            <a:ext cx="1957500" cy="529800"/>
          </a:xfrm>
          <a:prstGeom prst="rect">
            <a:avLst/>
          </a:prstGeom>
        </p:spPr>
        <p:txBody>
          <a:bodyPr spcFirstLastPara="1" wrap="square" lIns="91425" tIns="91425" rIns="91425" bIns="91425" anchor="b" anchorCtr="0">
            <a:noAutofit/>
          </a:bodyPr>
          <a:lstStyle/>
          <a:p>
            <a:pPr marL="0" marR="0" indent="0" algn="ctr" rtl="0">
              <a:spcBef>
                <a:spcPts val="0"/>
              </a:spcBef>
              <a:spcAft>
                <a:spcPts val="0"/>
              </a:spcAft>
            </a:pPr>
            <a:r>
              <a:rPr lang="fr-MA" sz="1800" b="1" i="0" dirty="0">
                <a:solidFill>
                  <a:srgbClr val="1B1464"/>
                </a:solidFill>
                <a:effectLst/>
                <a:latin typeface="Overpass Mono" panose="020B0604020202020204" charset="0"/>
                <a:ea typeface="Overpass Mono" panose="020B0604020202020204" charset="0"/>
                <a:cs typeface="Overpass Mono" panose="020B0604020202020204" charset="0"/>
              </a:rPr>
              <a:t>Cause 3</a:t>
            </a:r>
            <a:endParaRPr lang="ar-SA" dirty="0">
              <a:effectLst/>
            </a:endParaRPr>
          </a:p>
        </p:txBody>
      </p:sp>
      <p:sp>
        <p:nvSpPr>
          <p:cNvPr id="663" name="Google Shape;663;p43"/>
          <p:cNvSpPr txBox="1">
            <a:spLocks noGrp="1"/>
          </p:cNvSpPr>
          <p:nvPr>
            <p:ph type="subTitle" idx="2"/>
          </p:nvPr>
        </p:nvSpPr>
        <p:spPr>
          <a:xfrm>
            <a:off x="835225" y="1540800"/>
            <a:ext cx="1895700" cy="155292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fr-FR" sz="1600" dirty="0"/>
              <a:t>Est conçu pour le Big Data.</a:t>
            </a:r>
            <a:endParaRPr sz="1600" dirty="0"/>
          </a:p>
        </p:txBody>
      </p:sp>
      <p:sp>
        <p:nvSpPr>
          <p:cNvPr id="664" name="Google Shape;664;p43"/>
          <p:cNvSpPr txBox="1">
            <a:spLocks noGrp="1"/>
          </p:cNvSpPr>
          <p:nvPr>
            <p:ph type="title" idx="3"/>
          </p:nvPr>
        </p:nvSpPr>
        <p:spPr>
          <a:xfrm>
            <a:off x="804325" y="1011000"/>
            <a:ext cx="1957500" cy="52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fr-MA" dirty="0"/>
              <a:t>Cause 1</a:t>
            </a:r>
            <a:endParaRPr dirty="0"/>
          </a:p>
        </p:txBody>
      </p:sp>
      <p:sp>
        <p:nvSpPr>
          <p:cNvPr id="665" name="Google Shape;665;p43"/>
          <p:cNvSpPr txBox="1">
            <a:spLocks noGrp="1"/>
          </p:cNvSpPr>
          <p:nvPr>
            <p:ph type="subTitle" idx="4"/>
          </p:nvPr>
        </p:nvSpPr>
        <p:spPr>
          <a:xfrm>
            <a:off x="3624150" y="1533605"/>
            <a:ext cx="1895700" cy="141372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fr-FR" sz="1600" dirty="0"/>
              <a:t>supporte les tableaux associés comme les dictionnaires en Python.</a:t>
            </a:r>
          </a:p>
        </p:txBody>
      </p:sp>
      <p:sp>
        <p:nvSpPr>
          <p:cNvPr id="666" name="Google Shape;666;p43"/>
          <p:cNvSpPr txBox="1">
            <a:spLocks noGrp="1"/>
          </p:cNvSpPr>
          <p:nvPr>
            <p:ph type="title" idx="5"/>
          </p:nvPr>
        </p:nvSpPr>
        <p:spPr>
          <a:xfrm>
            <a:off x="3593246" y="1011000"/>
            <a:ext cx="1957500" cy="529800"/>
          </a:xfrm>
          <a:prstGeom prst="rect">
            <a:avLst/>
          </a:prstGeom>
        </p:spPr>
        <p:txBody>
          <a:bodyPr spcFirstLastPara="1" wrap="square" lIns="91425" tIns="91425" rIns="91425" bIns="91425" anchor="b" anchorCtr="0">
            <a:noAutofit/>
          </a:bodyPr>
          <a:lstStyle/>
          <a:p>
            <a:pPr marL="0" marR="0" indent="0" algn="ctr" rtl="0">
              <a:spcBef>
                <a:spcPts val="0"/>
              </a:spcBef>
              <a:spcAft>
                <a:spcPts val="0"/>
              </a:spcAft>
            </a:pPr>
            <a:r>
              <a:rPr lang="fr-MA" sz="1800" b="1" i="0" dirty="0">
                <a:solidFill>
                  <a:srgbClr val="1B1464"/>
                </a:solidFill>
                <a:effectLst/>
                <a:latin typeface="Overpass Mono" panose="020B0604020202020204" charset="0"/>
                <a:ea typeface="Overpass Mono" panose="020B0604020202020204" charset="0"/>
                <a:cs typeface="Overpass Mono" panose="020B0604020202020204" charset="0"/>
              </a:rPr>
              <a:t>Cause 2</a:t>
            </a:r>
            <a:endParaRPr lang="ar-SA" dirty="0">
              <a:effectLst/>
            </a:endParaRPr>
          </a:p>
        </p:txBody>
      </p:sp>
      <p:sp>
        <p:nvSpPr>
          <p:cNvPr id="669" name="Google Shape;669;p43"/>
          <p:cNvSpPr txBox="1">
            <a:spLocks noGrp="1"/>
          </p:cNvSpPr>
          <p:nvPr>
            <p:ph type="subTitle" idx="8"/>
          </p:nvPr>
        </p:nvSpPr>
        <p:spPr>
          <a:xfrm>
            <a:off x="614245" y="3748858"/>
            <a:ext cx="3161049" cy="1182801"/>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fr-FR" sz="1600" dirty="0"/>
              <a:t>prend en charge la structure de données hiérarchique (veuillez consulter la documentation pour plus de détails)</a:t>
            </a:r>
          </a:p>
        </p:txBody>
      </p:sp>
      <p:sp>
        <p:nvSpPr>
          <p:cNvPr id="670" name="Google Shape;670;p43"/>
          <p:cNvSpPr txBox="1">
            <a:spLocks noGrp="1"/>
          </p:cNvSpPr>
          <p:nvPr>
            <p:ph type="title" idx="9"/>
          </p:nvPr>
        </p:nvSpPr>
        <p:spPr>
          <a:xfrm>
            <a:off x="835225" y="3072901"/>
            <a:ext cx="1957500" cy="529800"/>
          </a:xfrm>
          <a:prstGeom prst="rect">
            <a:avLst/>
          </a:prstGeom>
        </p:spPr>
        <p:txBody>
          <a:bodyPr spcFirstLastPara="1" wrap="square" lIns="91425" tIns="91425" rIns="91425" bIns="91425" anchor="b" anchorCtr="0">
            <a:noAutofit/>
          </a:bodyPr>
          <a:lstStyle/>
          <a:p>
            <a:pPr marL="0" marR="0" indent="0" algn="ctr" rtl="0">
              <a:spcBef>
                <a:spcPts val="0"/>
              </a:spcBef>
              <a:spcAft>
                <a:spcPts val="0"/>
              </a:spcAft>
            </a:pPr>
            <a:r>
              <a:rPr lang="fr-MA" sz="1800" b="1" i="0" dirty="0">
                <a:solidFill>
                  <a:srgbClr val="1B1464"/>
                </a:solidFill>
                <a:effectLst/>
                <a:latin typeface="Overpass Mono" panose="020B0604020202020204" charset="0"/>
                <a:ea typeface="Overpass Mono" panose="020B0604020202020204" charset="0"/>
                <a:cs typeface="Overpass Mono" panose="020B0604020202020204" charset="0"/>
              </a:rPr>
              <a:t>Cause 4</a:t>
            </a:r>
            <a:endParaRPr lang="ar-SA" dirty="0">
              <a:effectLst/>
            </a:endParaRPr>
          </a:p>
        </p:txBody>
      </p:sp>
      <p:sp>
        <p:nvSpPr>
          <p:cNvPr id="671" name="Google Shape;671;p43"/>
          <p:cNvSpPr txBox="1">
            <a:spLocks noGrp="1"/>
          </p:cNvSpPr>
          <p:nvPr>
            <p:ph type="subTitle" idx="13"/>
          </p:nvPr>
        </p:nvSpPr>
        <p:spPr>
          <a:xfrm>
            <a:off x="5368708" y="3665747"/>
            <a:ext cx="3691474" cy="1319576"/>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fr-FR" sz="1600" dirty="0"/>
              <a:t>Les pilotes Python intégrés pour connecter l’application Python avec la base de données. Exemple- PyMongo</a:t>
            </a:r>
            <a:endParaRPr sz="1600" dirty="0"/>
          </a:p>
          <a:p>
            <a:pPr marL="0" lvl="0" indent="0" algn="ctr" rtl="0">
              <a:spcBef>
                <a:spcPts val="0"/>
              </a:spcBef>
              <a:spcAft>
                <a:spcPts val="0"/>
              </a:spcAft>
              <a:buNone/>
            </a:pPr>
            <a:endParaRPr sz="1600" dirty="0"/>
          </a:p>
        </p:txBody>
      </p:sp>
      <p:sp>
        <p:nvSpPr>
          <p:cNvPr id="672" name="Google Shape;672;p43"/>
          <p:cNvSpPr txBox="1">
            <a:spLocks noGrp="1"/>
          </p:cNvSpPr>
          <p:nvPr>
            <p:ph type="title" idx="14"/>
          </p:nvPr>
        </p:nvSpPr>
        <p:spPr>
          <a:xfrm>
            <a:off x="6351275" y="3063722"/>
            <a:ext cx="1957500" cy="529800"/>
          </a:xfrm>
          <a:prstGeom prst="rect">
            <a:avLst/>
          </a:prstGeom>
        </p:spPr>
        <p:txBody>
          <a:bodyPr spcFirstLastPara="1" wrap="square" lIns="91425" tIns="91425" rIns="91425" bIns="91425" anchor="b" anchorCtr="0">
            <a:noAutofit/>
          </a:bodyPr>
          <a:lstStyle/>
          <a:p>
            <a:pPr marL="0" marR="0" indent="0" algn="ctr" rtl="0">
              <a:spcBef>
                <a:spcPts val="0"/>
              </a:spcBef>
              <a:spcAft>
                <a:spcPts val="0"/>
              </a:spcAft>
            </a:pPr>
            <a:r>
              <a:rPr lang="fr-MA" sz="1800" b="1" i="0" dirty="0">
                <a:solidFill>
                  <a:srgbClr val="1B1464"/>
                </a:solidFill>
                <a:effectLst/>
                <a:latin typeface="Overpass Mono" panose="020B0604020202020204" charset="0"/>
                <a:ea typeface="Overpass Mono" panose="020B0604020202020204" charset="0"/>
                <a:cs typeface="Overpass Mono" panose="020B0604020202020204" charset="0"/>
              </a:rPr>
              <a:t>Cause 6</a:t>
            </a:r>
            <a:endParaRPr lang="ar-SA" dirty="0">
              <a:effectLst/>
            </a:endParaRPr>
          </a:p>
        </p:txBody>
      </p:sp>
    </p:spTree>
    <p:extLst>
      <p:ext uri="{BB962C8B-B14F-4D97-AF65-F5344CB8AC3E}">
        <p14:creationId xmlns:p14="http://schemas.microsoft.com/office/powerpoint/2010/main" val="1099779068"/>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pic>
        <p:nvPicPr>
          <p:cNvPr id="360" name="Google Shape;360;p30"/>
          <p:cNvPicPr preferRelativeResize="0"/>
          <p:nvPr/>
        </p:nvPicPr>
        <p:blipFill rotWithShape="1">
          <a:blip r:embed="rId3">
            <a:alphaModFix/>
          </a:blip>
          <a:srcRect l="24495" t="18187" r="9353" b="4812"/>
          <a:stretch/>
        </p:blipFill>
        <p:spPr>
          <a:xfrm>
            <a:off x="5353050" y="1809750"/>
            <a:ext cx="3324251" cy="2581274"/>
          </a:xfrm>
          <a:prstGeom prst="rect">
            <a:avLst/>
          </a:prstGeom>
          <a:noFill/>
          <a:ln>
            <a:noFill/>
          </a:ln>
        </p:spPr>
      </p:pic>
      <p:sp>
        <p:nvSpPr>
          <p:cNvPr id="361" name="Google Shape;361;p30"/>
          <p:cNvSpPr txBox="1">
            <a:spLocks noGrp="1"/>
          </p:cNvSpPr>
          <p:nvPr>
            <p:ph type="body" idx="1"/>
          </p:nvPr>
        </p:nvSpPr>
        <p:spPr>
          <a:xfrm>
            <a:off x="466699" y="1918334"/>
            <a:ext cx="4122522" cy="247269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sz="1800" dirty="0"/>
              <a:t>PyMongo est une librairie contenant des outils pour travailler et établir une connexion au</a:t>
            </a:r>
          </a:p>
          <a:p>
            <a:pPr marL="0" lvl="0" indent="0" algn="l" rtl="0">
              <a:spcBef>
                <a:spcPts val="0"/>
              </a:spcBef>
              <a:spcAft>
                <a:spcPts val="0"/>
              </a:spcAft>
              <a:buNone/>
            </a:pPr>
            <a:r>
              <a:rPr lang="fr-FR" sz="1800" dirty="0"/>
              <a:t>MongoDB en utilisant Python et effectuer toutes les opérations comme l’insertion,</a:t>
            </a:r>
          </a:p>
          <a:p>
            <a:pPr marL="0" lvl="0" indent="0" algn="l" rtl="0">
              <a:spcBef>
                <a:spcPts val="0"/>
              </a:spcBef>
              <a:spcAft>
                <a:spcPts val="0"/>
              </a:spcAft>
              <a:buNone/>
            </a:pPr>
            <a:r>
              <a:rPr lang="fr-FR" sz="1800" dirty="0"/>
              <a:t>la suppression, la mise à jour, etc. PyMongo est la façon recommandée de travailler avec MongoDB et Python. </a:t>
            </a:r>
            <a:endParaRPr sz="1800" dirty="0"/>
          </a:p>
        </p:txBody>
      </p:sp>
      <p:sp>
        <p:nvSpPr>
          <p:cNvPr id="362" name="Google Shape;362;p30"/>
          <p:cNvSpPr txBox="1">
            <a:spLocks noGrp="1"/>
          </p:cNvSpPr>
          <p:nvPr>
            <p:ph type="title"/>
          </p:nvPr>
        </p:nvSpPr>
        <p:spPr>
          <a:xfrm>
            <a:off x="615994" y="705075"/>
            <a:ext cx="3561300" cy="66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sz="3300" dirty="0"/>
              <a:t>PyMongo</a:t>
            </a:r>
            <a:endParaRPr lang="fr-MA" sz="3300" dirty="0">
              <a:solidFill>
                <a:schemeClr val="dk2"/>
              </a:solidFill>
            </a:endParaRPr>
          </a:p>
        </p:txBody>
      </p:sp>
      <p:sp>
        <p:nvSpPr>
          <p:cNvPr id="363" name="Google Shape;363;p30"/>
          <p:cNvSpPr/>
          <p:nvPr/>
        </p:nvSpPr>
        <p:spPr>
          <a:xfrm>
            <a:off x="7524751" y="3887550"/>
            <a:ext cx="1619286" cy="241405"/>
          </a:xfrm>
          <a:custGeom>
            <a:avLst/>
            <a:gdLst/>
            <a:ahLst/>
            <a:cxnLst/>
            <a:rect l="l" t="t" r="r" b="b"/>
            <a:pathLst>
              <a:path w="146079" h="5859" extrusionOk="0">
                <a:moveTo>
                  <a:pt x="1" y="1"/>
                </a:moveTo>
                <a:lnTo>
                  <a:pt x="1" y="5858"/>
                </a:lnTo>
                <a:lnTo>
                  <a:pt x="146079" y="5858"/>
                </a:lnTo>
                <a:lnTo>
                  <a:pt x="14607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49696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5" name="Google Shape;375;p32"/>
          <p:cNvSpPr txBox="1">
            <a:spLocks noGrp="1"/>
          </p:cNvSpPr>
          <p:nvPr>
            <p:ph type="title" idx="2"/>
          </p:nvPr>
        </p:nvSpPr>
        <p:spPr>
          <a:xfrm>
            <a:off x="-1328280" y="1215600"/>
            <a:ext cx="8425200" cy="489600"/>
          </a:xfrm>
          <a:prstGeom prst="rect">
            <a:avLst/>
          </a:prstGeom>
        </p:spPr>
        <p:txBody>
          <a:bodyPr spcFirstLastPara="1" wrap="square" lIns="91425" tIns="0" rIns="91425" bIns="0" anchor="b" anchorCtr="0">
            <a:noAutofit/>
          </a:bodyPr>
          <a:lstStyle/>
          <a:p>
            <a:pPr marL="0" lvl="0" indent="0" algn="ctr" rtl="0">
              <a:spcBef>
                <a:spcPts val="0"/>
              </a:spcBef>
              <a:spcAft>
                <a:spcPts val="0"/>
              </a:spcAft>
              <a:buNone/>
            </a:pPr>
            <a:r>
              <a:rPr lang="en" sz="6000" dirty="0"/>
              <a:t>01</a:t>
            </a:r>
            <a:endParaRPr sz="6000" dirty="0"/>
          </a:p>
        </p:txBody>
      </p:sp>
      <p:sp>
        <p:nvSpPr>
          <p:cNvPr id="10" name="Google Shape;362;p30">
            <a:extLst>
              <a:ext uri="{FF2B5EF4-FFF2-40B4-BE49-F238E27FC236}">
                <a16:creationId xmlns:a16="http://schemas.microsoft.com/office/drawing/2014/main" id="{6A201261-F8EC-736A-84EF-ED84C1A60FBA}"/>
              </a:ext>
            </a:extLst>
          </p:cNvPr>
          <p:cNvSpPr txBox="1">
            <a:spLocks noGrp="1"/>
          </p:cNvSpPr>
          <p:nvPr>
            <p:ph type="title"/>
          </p:nvPr>
        </p:nvSpPr>
        <p:spPr>
          <a:xfrm>
            <a:off x="3429000" y="904860"/>
            <a:ext cx="4274820" cy="56388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MA" sz="2800" dirty="0">
                <a:solidFill>
                  <a:schemeClr val="dk2"/>
                </a:solidFill>
              </a:rPr>
              <a:t>Démarrer MongoDB</a:t>
            </a:r>
          </a:p>
        </p:txBody>
      </p:sp>
      <p:sp>
        <p:nvSpPr>
          <p:cNvPr id="11" name="Google Shape;394;p34">
            <a:extLst>
              <a:ext uri="{FF2B5EF4-FFF2-40B4-BE49-F238E27FC236}">
                <a16:creationId xmlns:a16="http://schemas.microsoft.com/office/drawing/2014/main" id="{01508C14-9757-1633-0A60-6A88F5E3BDF7}"/>
              </a:ext>
            </a:extLst>
          </p:cNvPr>
          <p:cNvSpPr txBox="1">
            <a:spLocks/>
          </p:cNvSpPr>
          <p:nvPr/>
        </p:nvSpPr>
        <p:spPr>
          <a:xfrm flipH="1">
            <a:off x="2426028" y="1499071"/>
            <a:ext cx="5102532" cy="1939230"/>
          </a:xfrm>
          <a:prstGeom prst="rect">
            <a:avLst/>
          </a:prstGeom>
          <a:noFill/>
          <a:ln>
            <a:noFill/>
          </a:ln>
        </p:spPr>
        <p:txBody>
          <a:bodyPr spcFirstLastPara="1" wrap="square" lIns="91425" tIns="0" rIns="91425" bIns="0"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3600"/>
              <a:buFont typeface="Overpass Mono"/>
              <a:buNone/>
              <a:defRPr sz="3600" b="1" i="0" u="none" strike="noStrike" cap="none">
                <a:solidFill>
                  <a:schemeClr val="lt1"/>
                </a:solidFill>
                <a:latin typeface="Overpass Mono"/>
                <a:ea typeface="Overpass Mono"/>
                <a:cs typeface="Overpass Mono"/>
                <a:sym typeface="Overpass Mono"/>
              </a:defRPr>
            </a:lvl1pPr>
            <a:lvl2pPr marR="0" lvl="1"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9pPr>
          </a:lstStyle>
          <a:p>
            <a:pPr algn="l"/>
            <a:r>
              <a:rPr lang="fr-MA" sz="2800" dirty="0"/>
              <a:t>Méthode 1:</a:t>
            </a:r>
          </a:p>
          <a:p>
            <a:pPr algn="l"/>
            <a:r>
              <a:rPr lang="fr-MA" sz="2800" dirty="0"/>
              <a:t>MongoD</a:t>
            </a:r>
          </a:p>
          <a:p>
            <a:pPr algn="l"/>
            <a:r>
              <a:rPr lang="fr-MA" sz="2800" dirty="0"/>
              <a:t>Méthode 2:</a:t>
            </a:r>
          </a:p>
          <a:p>
            <a:pPr algn="l"/>
            <a:r>
              <a:rPr lang="fr-MA" sz="2800" dirty="0"/>
              <a:t>net start MongoDB</a:t>
            </a:r>
          </a:p>
        </p:txBody>
      </p:sp>
    </p:spTree>
    <p:extLst>
      <p:ext uri="{BB962C8B-B14F-4D97-AF65-F5344CB8AC3E}">
        <p14:creationId xmlns:p14="http://schemas.microsoft.com/office/powerpoint/2010/main" val="1274660653"/>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5" name="Google Shape;375;p32"/>
          <p:cNvSpPr txBox="1">
            <a:spLocks noGrp="1"/>
          </p:cNvSpPr>
          <p:nvPr>
            <p:ph type="title" idx="2"/>
          </p:nvPr>
        </p:nvSpPr>
        <p:spPr>
          <a:xfrm>
            <a:off x="-1328280" y="1215600"/>
            <a:ext cx="8425200" cy="489600"/>
          </a:xfrm>
          <a:prstGeom prst="rect">
            <a:avLst/>
          </a:prstGeom>
        </p:spPr>
        <p:txBody>
          <a:bodyPr spcFirstLastPara="1" wrap="square" lIns="91425" tIns="0" rIns="91425" bIns="0" anchor="b" anchorCtr="0">
            <a:noAutofit/>
          </a:bodyPr>
          <a:lstStyle/>
          <a:p>
            <a:pPr marL="0" lvl="0" indent="0" algn="ctr" rtl="0">
              <a:spcBef>
                <a:spcPts val="0"/>
              </a:spcBef>
              <a:spcAft>
                <a:spcPts val="0"/>
              </a:spcAft>
              <a:buNone/>
            </a:pPr>
            <a:r>
              <a:rPr lang="en" sz="6000" dirty="0"/>
              <a:t>02</a:t>
            </a:r>
            <a:endParaRPr sz="6000" dirty="0"/>
          </a:p>
        </p:txBody>
      </p:sp>
      <p:sp>
        <p:nvSpPr>
          <p:cNvPr id="10" name="Google Shape;362;p30">
            <a:extLst>
              <a:ext uri="{FF2B5EF4-FFF2-40B4-BE49-F238E27FC236}">
                <a16:creationId xmlns:a16="http://schemas.microsoft.com/office/drawing/2014/main" id="{6A201261-F8EC-736A-84EF-ED84C1A60FBA}"/>
              </a:ext>
            </a:extLst>
          </p:cNvPr>
          <p:cNvSpPr txBox="1">
            <a:spLocks noGrp="1"/>
          </p:cNvSpPr>
          <p:nvPr>
            <p:ph type="title"/>
          </p:nvPr>
        </p:nvSpPr>
        <p:spPr>
          <a:xfrm>
            <a:off x="3375660" y="793456"/>
            <a:ext cx="5417820" cy="56388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MA" sz="2000" dirty="0">
                <a:solidFill>
                  <a:schemeClr val="dk2"/>
                </a:solidFill>
              </a:rPr>
              <a:t>Installation Package </a:t>
            </a:r>
            <a:br>
              <a:rPr lang="fr-MA" sz="2000" dirty="0">
                <a:solidFill>
                  <a:schemeClr val="dk2"/>
                </a:solidFill>
              </a:rPr>
            </a:br>
            <a:r>
              <a:rPr lang="fr-MA" sz="2000" dirty="0">
                <a:solidFill>
                  <a:schemeClr val="dk2"/>
                </a:solidFill>
              </a:rPr>
              <a:t>Bibliothèque Pymongo</a:t>
            </a:r>
          </a:p>
        </p:txBody>
      </p:sp>
      <p:sp>
        <p:nvSpPr>
          <p:cNvPr id="2" name="Google Shape;855;p50">
            <a:extLst>
              <a:ext uri="{FF2B5EF4-FFF2-40B4-BE49-F238E27FC236}">
                <a16:creationId xmlns:a16="http://schemas.microsoft.com/office/drawing/2014/main" id="{0C637089-CA8F-F9FB-55C9-0D31B6328906}"/>
              </a:ext>
            </a:extLst>
          </p:cNvPr>
          <p:cNvSpPr txBox="1"/>
          <p:nvPr/>
        </p:nvSpPr>
        <p:spPr>
          <a:xfrm>
            <a:off x="2173260" y="2070961"/>
            <a:ext cx="4797480" cy="422143"/>
          </a:xfrm>
          <a:prstGeom prst="rect">
            <a:avLst/>
          </a:prstGeom>
          <a:solidFill>
            <a:srgbClr val="FFFF00"/>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000" b="1" dirty="0">
                <a:solidFill>
                  <a:schemeClr val="dk1"/>
                </a:solidFill>
                <a:latin typeface="Overpass Mono"/>
                <a:ea typeface="Overpass Mono"/>
                <a:cs typeface="Overpass Mono"/>
                <a:sym typeface="Overpass Mono"/>
              </a:rPr>
              <a:t>python -m pip install pymongo</a:t>
            </a:r>
            <a:endParaRPr sz="2000" b="1" dirty="0">
              <a:solidFill>
                <a:schemeClr val="dk1"/>
              </a:solidFill>
              <a:latin typeface="Overpass Mono"/>
              <a:ea typeface="Overpass Mono"/>
              <a:cs typeface="Overpass Mono"/>
              <a:sym typeface="Overpass Mono"/>
            </a:endParaRPr>
          </a:p>
        </p:txBody>
      </p:sp>
      <p:grpSp>
        <p:nvGrpSpPr>
          <p:cNvPr id="3" name="Google Shape;7354;p65">
            <a:extLst>
              <a:ext uri="{FF2B5EF4-FFF2-40B4-BE49-F238E27FC236}">
                <a16:creationId xmlns:a16="http://schemas.microsoft.com/office/drawing/2014/main" id="{A024ED64-B91D-51D0-F1E0-7511A25F490C}"/>
              </a:ext>
            </a:extLst>
          </p:cNvPr>
          <p:cNvGrpSpPr/>
          <p:nvPr/>
        </p:nvGrpSpPr>
        <p:grpSpPr>
          <a:xfrm>
            <a:off x="4169380" y="2858865"/>
            <a:ext cx="1004599" cy="1004765"/>
            <a:chOff x="1282755" y="1952089"/>
            <a:chExt cx="363278" cy="363338"/>
          </a:xfrm>
        </p:grpSpPr>
        <p:sp>
          <p:nvSpPr>
            <p:cNvPr id="4" name="Google Shape;7355;p65">
              <a:extLst>
                <a:ext uri="{FF2B5EF4-FFF2-40B4-BE49-F238E27FC236}">
                  <a16:creationId xmlns:a16="http://schemas.microsoft.com/office/drawing/2014/main" id="{A1484673-DB8D-BA62-A46F-419E9BE03380}"/>
                </a:ext>
              </a:extLst>
            </p:cNvPr>
            <p:cNvSpPr/>
            <p:nvPr/>
          </p:nvSpPr>
          <p:spPr>
            <a:xfrm>
              <a:off x="1282755" y="1952089"/>
              <a:ext cx="359924" cy="363338"/>
            </a:xfrm>
            <a:custGeom>
              <a:avLst/>
              <a:gdLst/>
              <a:ahLst/>
              <a:cxnLst/>
              <a:rect l="l" t="t" r="r" b="b"/>
              <a:pathLst>
                <a:path w="24039" h="24267" extrusionOk="0">
                  <a:moveTo>
                    <a:pt x="9104" y="6354"/>
                  </a:moveTo>
                  <a:lnTo>
                    <a:pt x="11711" y="7847"/>
                  </a:lnTo>
                  <a:lnTo>
                    <a:pt x="9104" y="9340"/>
                  </a:lnTo>
                  <a:lnTo>
                    <a:pt x="9104" y="6354"/>
                  </a:lnTo>
                  <a:close/>
                  <a:moveTo>
                    <a:pt x="15747" y="6354"/>
                  </a:moveTo>
                  <a:lnTo>
                    <a:pt x="15747" y="9340"/>
                  </a:lnTo>
                  <a:lnTo>
                    <a:pt x="13140" y="7847"/>
                  </a:lnTo>
                  <a:lnTo>
                    <a:pt x="15747" y="6354"/>
                  </a:lnTo>
                  <a:close/>
                  <a:moveTo>
                    <a:pt x="19431" y="4777"/>
                  </a:moveTo>
                  <a:cubicBezTo>
                    <a:pt x="22823" y="4777"/>
                    <a:pt x="24038" y="9305"/>
                    <a:pt x="21066" y="10980"/>
                  </a:cubicBezTo>
                  <a:lnTo>
                    <a:pt x="19868" y="11673"/>
                  </a:lnTo>
                  <a:lnTo>
                    <a:pt x="16483" y="9739"/>
                  </a:lnTo>
                  <a:lnTo>
                    <a:pt x="16483" y="5934"/>
                  </a:lnTo>
                  <a:cubicBezTo>
                    <a:pt x="17450" y="5450"/>
                    <a:pt x="18102" y="4777"/>
                    <a:pt x="19384" y="4777"/>
                  </a:cubicBezTo>
                  <a:cubicBezTo>
                    <a:pt x="19400" y="4777"/>
                    <a:pt x="19416" y="4777"/>
                    <a:pt x="19431" y="4777"/>
                  </a:cubicBezTo>
                  <a:close/>
                  <a:moveTo>
                    <a:pt x="5422" y="4777"/>
                  </a:moveTo>
                  <a:cubicBezTo>
                    <a:pt x="5430" y="4777"/>
                    <a:pt x="5437" y="4777"/>
                    <a:pt x="5445" y="4777"/>
                  </a:cubicBezTo>
                  <a:cubicBezTo>
                    <a:pt x="6749" y="4777"/>
                    <a:pt x="7422" y="5471"/>
                    <a:pt x="8389" y="5955"/>
                  </a:cubicBezTo>
                  <a:lnTo>
                    <a:pt x="8389" y="9760"/>
                  </a:lnTo>
                  <a:lnTo>
                    <a:pt x="5004" y="11694"/>
                  </a:lnTo>
                  <a:lnTo>
                    <a:pt x="3784" y="11001"/>
                  </a:lnTo>
                  <a:cubicBezTo>
                    <a:pt x="827" y="9302"/>
                    <a:pt x="2034" y="4777"/>
                    <a:pt x="5422" y="4777"/>
                  </a:cubicBezTo>
                  <a:close/>
                  <a:moveTo>
                    <a:pt x="16462" y="10559"/>
                  </a:moveTo>
                  <a:lnTo>
                    <a:pt x="19132" y="12094"/>
                  </a:lnTo>
                  <a:lnTo>
                    <a:pt x="16462" y="13608"/>
                  </a:lnTo>
                  <a:lnTo>
                    <a:pt x="16462" y="10559"/>
                  </a:lnTo>
                  <a:close/>
                  <a:moveTo>
                    <a:pt x="8389" y="10580"/>
                  </a:moveTo>
                  <a:lnTo>
                    <a:pt x="8389" y="13629"/>
                  </a:lnTo>
                  <a:lnTo>
                    <a:pt x="5719" y="12094"/>
                  </a:lnTo>
                  <a:lnTo>
                    <a:pt x="8389" y="10580"/>
                  </a:lnTo>
                  <a:close/>
                  <a:moveTo>
                    <a:pt x="12425" y="8246"/>
                  </a:moveTo>
                  <a:lnTo>
                    <a:pt x="15747" y="10160"/>
                  </a:lnTo>
                  <a:lnTo>
                    <a:pt x="15747" y="14028"/>
                  </a:lnTo>
                  <a:lnTo>
                    <a:pt x="12425" y="15920"/>
                  </a:lnTo>
                  <a:lnTo>
                    <a:pt x="9083" y="14028"/>
                  </a:lnTo>
                  <a:lnTo>
                    <a:pt x="9083" y="10160"/>
                  </a:lnTo>
                  <a:lnTo>
                    <a:pt x="12425" y="8246"/>
                  </a:lnTo>
                  <a:close/>
                  <a:moveTo>
                    <a:pt x="9104" y="14848"/>
                  </a:moveTo>
                  <a:lnTo>
                    <a:pt x="11711" y="16341"/>
                  </a:lnTo>
                  <a:lnTo>
                    <a:pt x="9104" y="17834"/>
                  </a:lnTo>
                  <a:lnTo>
                    <a:pt x="9104" y="14848"/>
                  </a:lnTo>
                  <a:close/>
                  <a:moveTo>
                    <a:pt x="15747" y="14848"/>
                  </a:moveTo>
                  <a:lnTo>
                    <a:pt x="15747" y="17834"/>
                  </a:lnTo>
                  <a:lnTo>
                    <a:pt x="13140" y="16341"/>
                  </a:lnTo>
                  <a:lnTo>
                    <a:pt x="15747" y="14848"/>
                  </a:lnTo>
                  <a:close/>
                  <a:moveTo>
                    <a:pt x="19847" y="12493"/>
                  </a:moveTo>
                  <a:lnTo>
                    <a:pt x="21066" y="13187"/>
                  </a:lnTo>
                  <a:cubicBezTo>
                    <a:pt x="22643" y="14112"/>
                    <a:pt x="23211" y="16131"/>
                    <a:pt x="22286" y="17728"/>
                  </a:cubicBezTo>
                  <a:cubicBezTo>
                    <a:pt x="21677" y="18805"/>
                    <a:pt x="20553" y="19414"/>
                    <a:pt x="19395" y="19414"/>
                  </a:cubicBezTo>
                  <a:cubicBezTo>
                    <a:pt x="18835" y="19414"/>
                    <a:pt x="18266" y="19271"/>
                    <a:pt x="17745" y="18969"/>
                  </a:cubicBezTo>
                  <a:lnTo>
                    <a:pt x="17745" y="18990"/>
                  </a:lnTo>
                  <a:lnTo>
                    <a:pt x="16462" y="18254"/>
                  </a:lnTo>
                  <a:lnTo>
                    <a:pt x="16462" y="14428"/>
                  </a:lnTo>
                  <a:lnTo>
                    <a:pt x="19847" y="12493"/>
                  </a:lnTo>
                  <a:close/>
                  <a:moveTo>
                    <a:pt x="12425" y="16761"/>
                  </a:moveTo>
                  <a:lnTo>
                    <a:pt x="15747" y="18653"/>
                  </a:lnTo>
                  <a:lnTo>
                    <a:pt x="15747" y="20146"/>
                  </a:lnTo>
                  <a:cubicBezTo>
                    <a:pt x="15747" y="21975"/>
                    <a:pt x="14254" y="23468"/>
                    <a:pt x="12425" y="23468"/>
                  </a:cubicBezTo>
                  <a:cubicBezTo>
                    <a:pt x="10575" y="23468"/>
                    <a:pt x="9104" y="21975"/>
                    <a:pt x="9104" y="20146"/>
                  </a:cubicBezTo>
                  <a:lnTo>
                    <a:pt x="9104" y="18653"/>
                  </a:lnTo>
                  <a:lnTo>
                    <a:pt x="12425" y="16761"/>
                  </a:lnTo>
                  <a:close/>
                  <a:moveTo>
                    <a:pt x="12456" y="1"/>
                  </a:moveTo>
                  <a:cubicBezTo>
                    <a:pt x="10392" y="1"/>
                    <a:pt x="8375" y="1555"/>
                    <a:pt x="8389" y="4042"/>
                  </a:cubicBezTo>
                  <a:lnTo>
                    <a:pt x="8389" y="5114"/>
                  </a:lnTo>
                  <a:lnTo>
                    <a:pt x="7443" y="4588"/>
                  </a:lnTo>
                  <a:cubicBezTo>
                    <a:pt x="6831" y="4256"/>
                    <a:pt x="6173" y="4098"/>
                    <a:pt x="5524" y="4098"/>
                  </a:cubicBezTo>
                  <a:cubicBezTo>
                    <a:pt x="4123" y="4098"/>
                    <a:pt x="2766" y="4836"/>
                    <a:pt x="2018" y="6144"/>
                  </a:cubicBezTo>
                  <a:cubicBezTo>
                    <a:pt x="925" y="8036"/>
                    <a:pt x="1556" y="10475"/>
                    <a:pt x="3427" y="11610"/>
                  </a:cubicBezTo>
                  <a:lnTo>
                    <a:pt x="4289" y="12094"/>
                  </a:lnTo>
                  <a:lnTo>
                    <a:pt x="3427" y="12577"/>
                  </a:lnTo>
                  <a:cubicBezTo>
                    <a:pt x="0" y="14554"/>
                    <a:pt x="1156" y="19768"/>
                    <a:pt x="5109" y="20104"/>
                  </a:cubicBezTo>
                  <a:lnTo>
                    <a:pt x="5130" y="20104"/>
                  </a:lnTo>
                  <a:cubicBezTo>
                    <a:pt x="5571" y="20104"/>
                    <a:pt x="5592" y="19452"/>
                    <a:pt x="5172" y="19389"/>
                  </a:cubicBezTo>
                  <a:cubicBezTo>
                    <a:pt x="1913" y="19116"/>
                    <a:pt x="967" y="14806"/>
                    <a:pt x="3784" y="13187"/>
                  </a:cubicBezTo>
                  <a:lnTo>
                    <a:pt x="5004" y="12493"/>
                  </a:lnTo>
                  <a:lnTo>
                    <a:pt x="8389" y="14428"/>
                  </a:lnTo>
                  <a:lnTo>
                    <a:pt x="8389" y="18233"/>
                  </a:lnTo>
                  <a:cubicBezTo>
                    <a:pt x="7253" y="18864"/>
                    <a:pt x="6980" y="19095"/>
                    <a:pt x="6433" y="19263"/>
                  </a:cubicBezTo>
                  <a:cubicBezTo>
                    <a:pt x="5988" y="19356"/>
                    <a:pt x="6116" y="19972"/>
                    <a:pt x="6484" y="19972"/>
                  </a:cubicBezTo>
                  <a:cubicBezTo>
                    <a:pt x="6533" y="19972"/>
                    <a:pt x="6587" y="19961"/>
                    <a:pt x="6644" y="19936"/>
                  </a:cubicBezTo>
                  <a:cubicBezTo>
                    <a:pt x="7295" y="19747"/>
                    <a:pt x="7611" y="19494"/>
                    <a:pt x="8389" y="19053"/>
                  </a:cubicBezTo>
                  <a:lnTo>
                    <a:pt x="8389" y="20125"/>
                  </a:lnTo>
                  <a:cubicBezTo>
                    <a:pt x="8326" y="22396"/>
                    <a:pt x="10155" y="24267"/>
                    <a:pt x="12425" y="24267"/>
                  </a:cubicBezTo>
                  <a:cubicBezTo>
                    <a:pt x="14696" y="24267"/>
                    <a:pt x="16525" y="22396"/>
                    <a:pt x="16462" y="20125"/>
                  </a:cubicBezTo>
                  <a:lnTo>
                    <a:pt x="16462" y="19074"/>
                  </a:lnTo>
                  <a:cubicBezTo>
                    <a:pt x="17093" y="19368"/>
                    <a:pt x="17913" y="20125"/>
                    <a:pt x="19384" y="20125"/>
                  </a:cubicBezTo>
                  <a:cubicBezTo>
                    <a:pt x="21235" y="20125"/>
                    <a:pt x="22832" y="18885"/>
                    <a:pt x="23316" y="17119"/>
                  </a:cubicBezTo>
                  <a:cubicBezTo>
                    <a:pt x="23779" y="15332"/>
                    <a:pt x="23001" y="13481"/>
                    <a:pt x="21403" y="12556"/>
                  </a:cubicBezTo>
                  <a:lnTo>
                    <a:pt x="21403" y="12577"/>
                  </a:lnTo>
                  <a:lnTo>
                    <a:pt x="20562" y="12094"/>
                  </a:lnTo>
                  <a:lnTo>
                    <a:pt x="21403" y="11610"/>
                  </a:lnTo>
                  <a:cubicBezTo>
                    <a:pt x="23337" y="10496"/>
                    <a:pt x="24010" y="8036"/>
                    <a:pt x="22917" y="6081"/>
                  </a:cubicBezTo>
                  <a:cubicBezTo>
                    <a:pt x="22167" y="4780"/>
                    <a:pt x="20800" y="4050"/>
                    <a:pt x="19396" y="4050"/>
                  </a:cubicBezTo>
                  <a:cubicBezTo>
                    <a:pt x="18713" y="4050"/>
                    <a:pt x="18021" y="4223"/>
                    <a:pt x="17387" y="4588"/>
                  </a:cubicBezTo>
                  <a:lnTo>
                    <a:pt x="16462" y="5114"/>
                  </a:lnTo>
                  <a:cubicBezTo>
                    <a:pt x="16441" y="4231"/>
                    <a:pt x="16504" y="3831"/>
                    <a:pt x="16357" y="3159"/>
                  </a:cubicBezTo>
                  <a:cubicBezTo>
                    <a:pt x="16322" y="2958"/>
                    <a:pt x="16171" y="2869"/>
                    <a:pt x="16017" y="2869"/>
                  </a:cubicBezTo>
                  <a:cubicBezTo>
                    <a:pt x="15800" y="2869"/>
                    <a:pt x="15577" y="3044"/>
                    <a:pt x="15663" y="3327"/>
                  </a:cubicBezTo>
                  <a:cubicBezTo>
                    <a:pt x="15789" y="3894"/>
                    <a:pt x="15726" y="4210"/>
                    <a:pt x="15747" y="5513"/>
                  </a:cubicBezTo>
                  <a:lnTo>
                    <a:pt x="12425" y="7426"/>
                  </a:lnTo>
                  <a:lnTo>
                    <a:pt x="9083" y="5513"/>
                  </a:lnTo>
                  <a:lnTo>
                    <a:pt x="9083" y="4042"/>
                  </a:lnTo>
                  <a:cubicBezTo>
                    <a:pt x="9083" y="1991"/>
                    <a:pt x="10748" y="706"/>
                    <a:pt x="12449" y="706"/>
                  </a:cubicBezTo>
                  <a:cubicBezTo>
                    <a:pt x="13451" y="706"/>
                    <a:pt x="14465" y="1152"/>
                    <a:pt x="15159" y="2149"/>
                  </a:cubicBezTo>
                  <a:cubicBezTo>
                    <a:pt x="15233" y="2280"/>
                    <a:pt x="15341" y="2333"/>
                    <a:pt x="15448" y="2333"/>
                  </a:cubicBezTo>
                  <a:cubicBezTo>
                    <a:pt x="15703" y="2333"/>
                    <a:pt x="15954" y="2031"/>
                    <a:pt x="15747" y="1750"/>
                  </a:cubicBezTo>
                  <a:cubicBezTo>
                    <a:pt x="14905" y="541"/>
                    <a:pt x="13672" y="1"/>
                    <a:pt x="12456" y="1"/>
                  </a:cubicBezTo>
                  <a:close/>
                </a:path>
              </a:pathLst>
            </a:custGeom>
            <a:solidFill>
              <a:srgbClr val="CDD8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7356;p65">
              <a:extLst>
                <a:ext uri="{FF2B5EF4-FFF2-40B4-BE49-F238E27FC236}">
                  <a16:creationId xmlns:a16="http://schemas.microsoft.com/office/drawing/2014/main" id="{D6FA970B-C7F6-B115-D619-2E99D51A2EA2}"/>
                </a:ext>
              </a:extLst>
            </p:cNvPr>
            <p:cNvSpPr/>
            <p:nvPr/>
          </p:nvSpPr>
          <p:spPr>
            <a:xfrm>
              <a:off x="1437900" y="2104404"/>
              <a:ext cx="61118" cy="57644"/>
            </a:xfrm>
            <a:custGeom>
              <a:avLst/>
              <a:gdLst/>
              <a:ahLst/>
              <a:cxnLst/>
              <a:rect l="l" t="t" r="r" b="b"/>
              <a:pathLst>
                <a:path w="4082" h="3850" extrusionOk="0">
                  <a:moveTo>
                    <a:pt x="2068" y="1"/>
                  </a:moveTo>
                  <a:cubicBezTo>
                    <a:pt x="1176" y="1"/>
                    <a:pt x="288" y="589"/>
                    <a:pt x="150" y="1690"/>
                  </a:cubicBezTo>
                  <a:cubicBezTo>
                    <a:pt x="1" y="2980"/>
                    <a:pt x="1036" y="3849"/>
                    <a:pt x="2094" y="3849"/>
                  </a:cubicBezTo>
                  <a:cubicBezTo>
                    <a:pt x="2673" y="3849"/>
                    <a:pt x="3259" y="3588"/>
                    <a:pt x="3661" y="2993"/>
                  </a:cubicBezTo>
                  <a:cubicBezTo>
                    <a:pt x="3998" y="2489"/>
                    <a:pt x="4082" y="1837"/>
                    <a:pt x="3871" y="1269"/>
                  </a:cubicBezTo>
                  <a:cubicBezTo>
                    <a:pt x="3556" y="409"/>
                    <a:pt x="2811" y="1"/>
                    <a:pt x="2068" y="1"/>
                  </a:cubicBezTo>
                  <a:close/>
                </a:path>
              </a:pathLst>
            </a:custGeom>
            <a:solidFill>
              <a:srgbClr val="68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7357;p65">
              <a:extLst>
                <a:ext uri="{FF2B5EF4-FFF2-40B4-BE49-F238E27FC236}">
                  <a16:creationId xmlns:a16="http://schemas.microsoft.com/office/drawing/2014/main" id="{D9E181AA-F864-7CDC-82CE-4D5D6E64F79A}"/>
                </a:ext>
              </a:extLst>
            </p:cNvPr>
            <p:cNvSpPr/>
            <p:nvPr/>
          </p:nvSpPr>
          <p:spPr>
            <a:xfrm>
              <a:off x="1286214" y="2015019"/>
              <a:ext cx="61148" cy="47313"/>
            </a:xfrm>
            <a:custGeom>
              <a:avLst/>
              <a:gdLst/>
              <a:ahLst/>
              <a:cxnLst/>
              <a:rect l="l" t="t" r="r" b="b"/>
              <a:pathLst>
                <a:path w="4084" h="3160" extrusionOk="0">
                  <a:moveTo>
                    <a:pt x="2042" y="0"/>
                  </a:moveTo>
                  <a:cubicBezTo>
                    <a:pt x="1945" y="0"/>
                    <a:pt x="1846" y="9"/>
                    <a:pt x="1745" y="28"/>
                  </a:cubicBezTo>
                  <a:cubicBezTo>
                    <a:pt x="358" y="301"/>
                    <a:pt x="0" y="2109"/>
                    <a:pt x="1157" y="2887"/>
                  </a:cubicBezTo>
                  <a:cubicBezTo>
                    <a:pt x="1325" y="2992"/>
                    <a:pt x="1493" y="3076"/>
                    <a:pt x="1661" y="3118"/>
                  </a:cubicBezTo>
                  <a:cubicBezTo>
                    <a:pt x="1784" y="3146"/>
                    <a:pt x="1907" y="3160"/>
                    <a:pt x="2029" y="3160"/>
                  </a:cubicBezTo>
                  <a:cubicBezTo>
                    <a:pt x="2549" y="3160"/>
                    <a:pt x="3036" y="2910"/>
                    <a:pt x="3343" y="2467"/>
                  </a:cubicBezTo>
                  <a:cubicBezTo>
                    <a:pt x="4083" y="1396"/>
                    <a:pt x="3254" y="0"/>
                    <a:pt x="2042" y="0"/>
                  </a:cubicBezTo>
                  <a:close/>
                </a:path>
              </a:pathLst>
            </a:custGeom>
            <a:solidFill>
              <a:srgbClr val="C6D2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7358;p65">
              <a:extLst>
                <a:ext uri="{FF2B5EF4-FFF2-40B4-BE49-F238E27FC236}">
                  <a16:creationId xmlns:a16="http://schemas.microsoft.com/office/drawing/2014/main" id="{36062884-C86C-B1B9-EB98-7167EB67C5DD}"/>
                </a:ext>
              </a:extLst>
            </p:cNvPr>
            <p:cNvSpPr/>
            <p:nvPr/>
          </p:nvSpPr>
          <p:spPr>
            <a:xfrm>
              <a:off x="1595396" y="2201696"/>
              <a:ext cx="50637" cy="47253"/>
            </a:xfrm>
            <a:custGeom>
              <a:avLst/>
              <a:gdLst/>
              <a:ahLst/>
              <a:cxnLst/>
              <a:rect l="l" t="t" r="r" b="b"/>
              <a:pathLst>
                <a:path w="3382" h="3156" extrusionOk="0">
                  <a:moveTo>
                    <a:pt x="1753" y="0"/>
                  </a:moveTo>
                  <a:cubicBezTo>
                    <a:pt x="1055" y="0"/>
                    <a:pt x="357" y="437"/>
                    <a:pt x="206" y="1289"/>
                  </a:cubicBezTo>
                  <a:cubicBezTo>
                    <a:pt x="0" y="2388"/>
                    <a:pt x="872" y="3155"/>
                    <a:pt x="1771" y="3155"/>
                  </a:cubicBezTo>
                  <a:cubicBezTo>
                    <a:pt x="2247" y="3155"/>
                    <a:pt x="2731" y="2940"/>
                    <a:pt x="3066" y="2445"/>
                  </a:cubicBezTo>
                  <a:cubicBezTo>
                    <a:pt x="3297" y="2088"/>
                    <a:pt x="3381" y="1625"/>
                    <a:pt x="3276" y="1205"/>
                  </a:cubicBezTo>
                  <a:cubicBezTo>
                    <a:pt x="3081" y="395"/>
                    <a:pt x="2417" y="0"/>
                    <a:pt x="1753" y="0"/>
                  </a:cubicBezTo>
                  <a:close/>
                </a:path>
              </a:pathLst>
            </a:custGeom>
            <a:solidFill>
              <a:srgbClr val="223D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7359;p65">
              <a:extLst>
                <a:ext uri="{FF2B5EF4-FFF2-40B4-BE49-F238E27FC236}">
                  <a16:creationId xmlns:a16="http://schemas.microsoft.com/office/drawing/2014/main" id="{89D8FE50-C98E-463D-993B-6C872D5DC886}"/>
                </a:ext>
              </a:extLst>
            </p:cNvPr>
            <p:cNvSpPr/>
            <p:nvPr/>
          </p:nvSpPr>
          <p:spPr>
            <a:xfrm>
              <a:off x="1452034" y="2121653"/>
              <a:ext cx="46984" cy="40276"/>
            </a:xfrm>
            <a:custGeom>
              <a:avLst/>
              <a:gdLst/>
              <a:ahLst/>
              <a:cxnLst/>
              <a:rect l="l" t="t" r="r" b="b"/>
              <a:pathLst>
                <a:path w="3138" h="2690" extrusionOk="0">
                  <a:moveTo>
                    <a:pt x="2267" y="1"/>
                  </a:moveTo>
                  <a:cubicBezTo>
                    <a:pt x="1007" y="1"/>
                    <a:pt x="1" y="1266"/>
                    <a:pt x="468" y="2577"/>
                  </a:cubicBezTo>
                  <a:cubicBezTo>
                    <a:pt x="679" y="2653"/>
                    <a:pt x="898" y="2690"/>
                    <a:pt x="1115" y="2690"/>
                  </a:cubicBezTo>
                  <a:cubicBezTo>
                    <a:pt x="1737" y="2690"/>
                    <a:pt x="2343" y="2387"/>
                    <a:pt x="2717" y="1841"/>
                  </a:cubicBezTo>
                  <a:cubicBezTo>
                    <a:pt x="3054" y="1337"/>
                    <a:pt x="3138" y="685"/>
                    <a:pt x="2927" y="117"/>
                  </a:cubicBezTo>
                  <a:cubicBezTo>
                    <a:pt x="2704" y="37"/>
                    <a:pt x="2482" y="1"/>
                    <a:pt x="2267" y="1"/>
                  </a:cubicBezTo>
                  <a:close/>
                </a:path>
              </a:pathLst>
            </a:custGeom>
            <a:solidFill>
              <a:srgbClr val="97AC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7360;p65">
              <a:extLst>
                <a:ext uri="{FF2B5EF4-FFF2-40B4-BE49-F238E27FC236}">
                  <a16:creationId xmlns:a16="http://schemas.microsoft.com/office/drawing/2014/main" id="{0CD11AF7-0B6C-3FE9-14E7-2BC3F051D694}"/>
                </a:ext>
              </a:extLst>
            </p:cNvPr>
            <p:cNvSpPr/>
            <p:nvPr/>
          </p:nvSpPr>
          <p:spPr>
            <a:xfrm>
              <a:off x="1307445" y="2032701"/>
              <a:ext cx="33868" cy="29631"/>
            </a:xfrm>
            <a:custGeom>
              <a:avLst/>
              <a:gdLst/>
              <a:ahLst/>
              <a:cxnLst/>
              <a:rect l="l" t="t" r="r" b="b"/>
              <a:pathLst>
                <a:path w="2262" h="1979" extrusionOk="0">
                  <a:moveTo>
                    <a:pt x="1779" y="1"/>
                  </a:moveTo>
                  <a:cubicBezTo>
                    <a:pt x="788" y="1"/>
                    <a:pt x="0" y="927"/>
                    <a:pt x="243" y="1937"/>
                  </a:cubicBezTo>
                  <a:cubicBezTo>
                    <a:pt x="366" y="1965"/>
                    <a:pt x="489" y="1979"/>
                    <a:pt x="611" y="1979"/>
                  </a:cubicBezTo>
                  <a:cubicBezTo>
                    <a:pt x="1131" y="1979"/>
                    <a:pt x="1618" y="1729"/>
                    <a:pt x="1925" y="1286"/>
                  </a:cubicBezTo>
                  <a:cubicBezTo>
                    <a:pt x="2177" y="928"/>
                    <a:pt x="2262" y="466"/>
                    <a:pt x="2156" y="45"/>
                  </a:cubicBezTo>
                  <a:cubicBezTo>
                    <a:pt x="2029" y="15"/>
                    <a:pt x="1903" y="1"/>
                    <a:pt x="1779"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7361;p65">
              <a:extLst>
                <a:ext uri="{FF2B5EF4-FFF2-40B4-BE49-F238E27FC236}">
                  <a16:creationId xmlns:a16="http://schemas.microsoft.com/office/drawing/2014/main" id="{DE834C52-4E5A-841D-B91E-4FEBE2260632}"/>
                </a:ext>
              </a:extLst>
            </p:cNvPr>
            <p:cNvSpPr/>
            <p:nvPr/>
          </p:nvSpPr>
          <p:spPr>
            <a:xfrm>
              <a:off x="1612464" y="2219064"/>
              <a:ext cx="33568" cy="29750"/>
            </a:xfrm>
            <a:custGeom>
              <a:avLst/>
              <a:gdLst/>
              <a:ahLst/>
              <a:cxnLst/>
              <a:rect l="l" t="t" r="r" b="b"/>
              <a:pathLst>
                <a:path w="2242" h="1987" extrusionOk="0">
                  <a:moveTo>
                    <a:pt x="1765" y="0"/>
                  </a:moveTo>
                  <a:cubicBezTo>
                    <a:pt x="789" y="0"/>
                    <a:pt x="1" y="927"/>
                    <a:pt x="244" y="1937"/>
                  </a:cubicBezTo>
                  <a:cubicBezTo>
                    <a:pt x="369" y="1970"/>
                    <a:pt x="495" y="1986"/>
                    <a:pt x="621" y="1986"/>
                  </a:cubicBezTo>
                  <a:cubicBezTo>
                    <a:pt x="1129" y="1986"/>
                    <a:pt x="1622" y="1723"/>
                    <a:pt x="1926" y="1285"/>
                  </a:cubicBezTo>
                  <a:cubicBezTo>
                    <a:pt x="2178" y="928"/>
                    <a:pt x="2241" y="465"/>
                    <a:pt x="2136" y="45"/>
                  </a:cubicBezTo>
                  <a:cubicBezTo>
                    <a:pt x="2011" y="14"/>
                    <a:pt x="1886" y="0"/>
                    <a:pt x="1765" y="0"/>
                  </a:cubicBezTo>
                  <a:close/>
                </a:path>
              </a:pathLst>
            </a:custGeom>
            <a:solidFill>
              <a:srgbClr val="4E67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928943102"/>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5" name="Google Shape;375;p32"/>
          <p:cNvSpPr txBox="1">
            <a:spLocks noGrp="1"/>
          </p:cNvSpPr>
          <p:nvPr>
            <p:ph type="title" idx="2"/>
          </p:nvPr>
        </p:nvSpPr>
        <p:spPr>
          <a:xfrm>
            <a:off x="-1328280" y="1215600"/>
            <a:ext cx="8425200" cy="489600"/>
          </a:xfrm>
          <a:prstGeom prst="rect">
            <a:avLst/>
          </a:prstGeom>
        </p:spPr>
        <p:txBody>
          <a:bodyPr spcFirstLastPara="1" wrap="square" lIns="91425" tIns="0" rIns="91425" bIns="0" anchor="b" anchorCtr="0">
            <a:noAutofit/>
          </a:bodyPr>
          <a:lstStyle/>
          <a:p>
            <a:pPr marL="0" lvl="0" indent="0" algn="ctr" rtl="0">
              <a:spcBef>
                <a:spcPts val="0"/>
              </a:spcBef>
              <a:spcAft>
                <a:spcPts val="0"/>
              </a:spcAft>
              <a:buNone/>
            </a:pPr>
            <a:r>
              <a:rPr lang="en" sz="6000" dirty="0"/>
              <a:t>03</a:t>
            </a:r>
            <a:endParaRPr sz="6000" dirty="0"/>
          </a:p>
        </p:txBody>
      </p:sp>
      <p:sp>
        <p:nvSpPr>
          <p:cNvPr id="10" name="Google Shape;362;p30">
            <a:extLst>
              <a:ext uri="{FF2B5EF4-FFF2-40B4-BE49-F238E27FC236}">
                <a16:creationId xmlns:a16="http://schemas.microsoft.com/office/drawing/2014/main" id="{6A201261-F8EC-736A-84EF-ED84C1A60FBA}"/>
              </a:ext>
            </a:extLst>
          </p:cNvPr>
          <p:cNvSpPr txBox="1">
            <a:spLocks noGrp="1"/>
          </p:cNvSpPr>
          <p:nvPr>
            <p:ph type="title"/>
          </p:nvPr>
        </p:nvSpPr>
        <p:spPr>
          <a:xfrm>
            <a:off x="3482340" y="793456"/>
            <a:ext cx="4937760" cy="56388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sz="2000" dirty="0">
                <a:solidFill>
                  <a:schemeClr val="dk2"/>
                </a:solidFill>
              </a:rPr>
              <a:t>Importation Pymongo à l’intérieur de python</a:t>
            </a:r>
            <a:endParaRPr lang="fr-MA" sz="2000" dirty="0">
              <a:solidFill>
                <a:schemeClr val="dk2"/>
              </a:solidFill>
            </a:endParaRPr>
          </a:p>
        </p:txBody>
      </p:sp>
      <p:sp>
        <p:nvSpPr>
          <p:cNvPr id="2" name="Google Shape;855;p50">
            <a:extLst>
              <a:ext uri="{FF2B5EF4-FFF2-40B4-BE49-F238E27FC236}">
                <a16:creationId xmlns:a16="http://schemas.microsoft.com/office/drawing/2014/main" id="{4AD8AEED-6F15-7ACB-4D05-9FE4F8B3EB22}"/>
              </a:ext>
            </a:extLst>
          </p:cNvPr>
          <p:cNvSpPr txBox="1"/>
          <p:nvPr/>
        </p:nvSpPr>
        <p:spPr>
          <a:xfrm>
            <a:off x="2493300" y="2048940"/>
            <a:ext cx="5020020" cy="1045619"/>
          </a:xfrm>
          <a:prstGeom prst="rect">
            <a:avLst/>
          </a:prstGeom>
          <a:solidFill>
            <a:srgbClr val="FFFF00"/>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b="1" dirty="0">
                <a:solidFill>
                  <a:schemeClr val="dk1"/>
                </a:solidFill>
                <a:latin typeface="Overpass Mono"/>
                <a:ea typeface="Overpass Mono"/>
                <a:cs typeface="Overpass Mono"/>
                <a:sym typeface="Overpass Mono"/>
              </a:rPr>
              <a:t>import pymongo</a:t>
            </a:r>
          </a:p>
          <a:p>
            <a:pPr marL="0" lvl="0" indent="0" algn="l" rtl="0">
              <a:spcBef>
                <a:spcPts val="0"/>
              </a:spcBef>
              <a:spcAft>
                <a:spcPts val="0"/>
              </a:spcAft>
              <a:buNone/>
            </a:pPr>
            <a:endParaRPr lang="en-US" sz="1800" b="1" dirty="0">
              <a:solidFill>
                <a:schemeClr val="dk1"/>
              </a:solidFill>
              <a:latin typeface="Overpass Mono"/>
              <a:ea typeface="Overpass Mono"/>
              <a:cs typeface="Overpass Mono"/>
              <a:sym typeface="Overpass Mono"/>
            </a:endParaRPr>
          </a:p>
          <a:p>
            <a:pPr marL="0" lvl="0" indent="0" algn="l" rtl="0">
              <a:spcBef>
                <a:spcPts val="0"/>
              </a:spcBef>
              <a:spcAft>
                <a:spcPts val="0"/>
              </a:spcAft>
              <a:buNone/>
            </a:pPr>
            <a:r>
              <a:rPr lang="en-US" sz="1800" b="1" dirty="0">
                <a:solidFill>
                  <a:schemeClr val="dk1"/>
                </a:solidFill>
                <a:latin typeface="Overpass Mono"/>
                <a:ea typeface="Overpass Mono"/>
                <a:cs typeface="Overpass Mono"/>
                <a:sym typeface="Overpass Mono"/>
              </a:rPr>
              <a:t>from pymongo import MongoClient</a:t>
            </a:r>
            <a:endParaRPr sz="1800" b="1" dirty="0">
              <a:solidFill>
                <a:schemeClr val="dk1"/>
              </a:solidFill>
              <a:latin typeface="Overpass Mono"/>
              <a:ea typeface="Overpass Mono"/>
              <a:cs typeface="Overpass Mono"/>
              <a:sym typeface="Overpass Mono"/>
            </a:endParaRPr>
          </a:p>
        </p:txBody>
      </p:sp>
    </p:spTree>
    <p:extLst>
      <p:ext uri="{BB962C8B-B14F-4D97-AF65-F5344CB8AC3E}">
        <p14:creationId xmlns:p14="http://schemas.microsoft.com/office/powerpoint/2010/main" val="819060479"/>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5" name="Google Shape;375;p32"/>
          <p:cNvSpPr txBox="1">
            <a:spLocks noGrp="1"/>
          </p:cNvSpPr>
          <p:nvPr>
            <p:ph type="title" idx="2"/>
          </p:nvPr>
        </p:nvSpPr>
        <p:spPr>
          <a:xfrm>
            <a:off x="-1328280" y="1215600"/>
            <a:ext cx="8425200" cy="489600"/>
          </a:xfrm>
          <a:prstGeom prst="rect">
            <a:avLst/>
          </a:prstGeom>
        </p:spPr>
        <p:txBody>
          <a:bodyPr spcFirstLastPara="1" wrap="square" lIns="91425" tIns="0" rIns="91425" bIns="0" anchor="b" anchorCtr="0">
            <a:noAutofit/>
          </a:bodyPr>
          <a:lstStyle/>
          <a:p>
            <a:pPr marL="0" lvl="0" indent="0" algn="ctr" rtl="0">
              <a:spcBef>
                <a:spcPts val="0"/>
              </a:spcBef>
              <a:spcAft>
                <a:spcPts val="0"/>
              </a:spcAft>
              <a:buNone/>
            </a:pPr>
            <a:r>
              <a:rPr lang="en" sz="6000" dirty="0"/>
              <a:t>04</a:t>
            </a:r>
            <a:endParaRPr sz="6000" dirty="0"/>
          </a:p>
        </p:txBody>
      </p:sp>
      <p:sp>
        <p:nvSpPr>
          <p:cNvPr id="10" name="Google Shape;362;p30">
            <a:extLst>
              <a:ext uri="{FF2B5EF4-FFF2-40B4-BE49-F238E27FC236}">
                <a16:creationId xmlns:a16="http://schemas.microsoft.com/office/drawing/2014/main" id="{6A201261-F8EC-736A-84EF-ED84C1A60FBA}"/>
              </a:ext>
            </a:extLst>
          </p:cNvPr>
          <p:cNvSpPr txBox="1">
            <a:spLocks noGrp="1"/>
          </p:cNvSpPr>
          <p:nvPr>
            <p:ph type="title"/>
          </p:nvPr>
        </p:nvSpPr>
        <p:spPr>
          <a:xfrm>
            <a:off x="3429000" y="904860"/>
            <a:ext cx="4587240" cy="56388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MA" sz="2800" dirty="0">
                <a:solidFill>
                  <a:schemeClr val="dk2"/>
                </a:solidFill>
              </a:rPr>
              <a:t>Créer une connexion</a:t>
            </a:r>
          </a:p>
        </p:txBody>
      </p:sp>
      <p:sp>
        <p:nvSpPr>
          <p:cNvPr id="11" name="Google Shape;394;p34">
            <a:extLst>
              <a:ext uri="{FF2B5EF4-FFF2-40B4-BE49-F238E27FC236}">
                <a16:creationId xmlns:a16="http://schemas.microsoft.com/office/drawing/2014/main" id="{01508C14-9757-1633-0A60-6A88F5E3BDF7}"/>
              </a:ext>
            </a:extLst>
          </p:cNvPr>
          <p:cNvSpPr txBox="1">
            <a:spLocks/>
          </p:cNvSpPr>
          <p:nvPr/>
        </p:nvSpPr>
        <p:spPr>
          <a:xfrm flipH="1">
            <a:off x="1784640" y="1409309"/>
            <a:ext cx="5406390" cy="1213261"/>
          </a:xfrm>
          <a:prstGeom prst="rect">
            <a:avLst/>
          </a:prstGeom>
          <a:noFill/>
          <a:ln>
            <a:noFill/>
          </a:ln>
        </p:spPr>
        <p:txBody>
          <a:bodyPr spcFirstLastPara="1" wrap="square" lIns="91425" tIns="0" rIns="91425" bIns="0"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3600"/>
              <a:buFont typeface="Overpass Mono"/>
              <a:buNone/>
              <a:defRPr sz="3600" b="1" i="0" u="none" strike="noStrike" cap="none">
                <a:solidFill>
                  <a:schemeClr val="lt1"/>
                </a:solidFill>
                <a:latin typeface="Overpass Mono"/>
                <a:ea typeface="Overpass Mono"/>
                <a:cs typeface="Overpass Mono"/>
                <a:sym typeface="Overpass Mono"/>
              </a:defRPr>
            </a:lvl1pPr>
            <a:lvl2pPr marR="0" lvl="1"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9pPr>
          </a:lstStyle>
          <a:p>
            <a:pPr algn="l"/>
            <a:r>
              <a:rPr lang="fr-FR" sz="2000" dirty="0"/>
              <a:t>La première chose à faire après l’importation du module est de créer un MongoClient</a:t>
            </a:r>
            <a:endParaRPr lang="fr-MA" sz="2000" dirty="0"/>
          </a:p>
        </p:txBody>
      </p:sp>
      <p:sp>
        <p:nvSpPr>
          <p:cNvPr id="2" name="Google Shape;855;p50">
            <a:extLst>
              <a:ext uri="{FF2B5EF4-FFF2-40B4-BE49-F238E27FC236}">
                <a16:creationId xmlns:a16="http://schemas.microsoft.com/office/drawing/2014/main" id="{3D64BF29-C2B2-CCFD-6D4D-5FFA77717A5D}"/>
              </a:ext>
            </a:extLst>
          </p:cNvPr>
          <p:cNvSpPr txBox="1"/>
          <p:nvPr/>
        </p:nvSpPr>
        <p:spPr>
          <a:xfrm>
            <a:off x="1876080" y="2816279"/>
            <a:ext cx="4951440" cy="405539"/>
          </a:xfrm>
          <a:prstGeom prst="rect">
            <a:avLst/>
          </a:prstGeom>
          <a:solidFill>
            <a:srgbClr val="FFFF00"/>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000" b="1" dirty="0">
                <a:solidFill>
                  <a:schemeClr val="dk1"/>
                </a:solidFill>
                <a:latin typeface="Overpass Mono"/>
                <a:ea typeface="Overpass Mono"/>
                <a:cs typeface="Overpass Mono"/>
                <a:sym typeface="Overpass Mono"/>
              </a:rPr>
              <a:t>client = MongoClient()</a:t>
            </a:r>
            <a:endParaRPr sz="2000" b="1" dirty="0">
              <a:solidFill>
                <a:schemeClr val="dk1"/>
              </a:solidFill>
              <a:latin typeface="Overpass Mono"/>
              <a:ea typeface="Overpass Mono"/>
              <a:cs typeface="Overpass Mono"/>
              <a:sym typeface="Overpass Mono"/>
            </a:endParaRPr>
          </a:p>
        </p:txBody>
      </p:sp>
    </p:spTree>
    <p:extLst>
      <p:ext uri="{BB962C8B-B14F-4D97-AF65-F5344CB8AC3E}">
        <p14:creationId xmlns:p14="http://schemas.microsoft.com/office/powerpoint/2010/main" val="3989682962"/>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5" name="Google Shape;375;p32"/>
          <p:cNvSpPr txBox="1">
            <a:spLocks noGrp="1"/>
          </p:cNvSpPr>
          <p:nvPr>
            <p:ph type="title" idx="2"/>
          </p:nvPr>
        </p:nvSpPr>
        <p:spPr>
          <a:xfrm>
            <a:off x="-1328280" y="1215600"/>
            <a:ext cx="8425200" cy="489600"/>
          </a:xfrm>
          <a:prstGeom prst="rect">
            <a:avLst/>
          </a:prstGeom>
        </p:spPr>
        <p:txBody>
          <a:bodyPr spcFirstLastPara="1" wrap="square" lIns="91425" tIns="0" rIns="91425" bIns="0" anchor="b" anchorCtr="0">
            <a:noAutofit/>
          </a:bodyPr>
          <a:lstStyle/>
          <a:p>
            <a:pPr marL="0" lvl="0" indent="0" algn="ctr" rtl="0">
              <a:spcBef>
                <a:spcPts val="0"/>
              </a:spcBef>
              <a:spcAft>
                <a:spcPts val="0"/>
              </a:spcAft>
              <a:buNone/>
            </a:pPr>
            <a:r>
              <a:rPr lang="en" sz="6000" dirty="0"/>
              <a:t>04</a:t>
            </a:r>
            <a:endParaRPr sz="6000" dirty="0"/>
          </a:p>
        </p:txBody>
      </p:sp>
      <p:sp>
        <p:nvSpPr>
          <p:cNvPr id="10" name="Google Shape;362;p30">
            <a:extLst>
              <a:ext uri="{FF2B5EF4-FFF2-40B4-BE49-F238E27FC236}">
                <a16:creationId xmlns:a16="http://schemas.microsoft.com/office/drawing/2014/main" id="{6A201261-F8EC-736A-84EF-ED84C1A60FBA}"/>
              </a:ext>
            </a:extLst>
          </p:cNvPr>
          <p:cNvSpPr txBox="1">
            <a:spLocks noGrp="1"/>
          </p:cNvSpPr>
          <p:nvPr>
            <p:ph type="title"/>
          </p:nvPr>
        </p:nvSpPr>
        <p:spPr>
          <a:xfrm>
            <a:off x="3429000" y="904860"/>
            <a:ext cx="4587240" cy="56388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MA" sz="2800" dirty="0">
                <a:solidFill>
                  <a:schemeClr val="dk2"/>
                </a:solidFill>
              </a:rPr>
              <a:t>Créer une connexion</a:t>
            </a:r>
          </a:p>
        </p:txBody>
      </p:sp>
      <p:sp>
        <p:nvSpPr>
          <p:cNvPr id="11" name="Google Shape;394;p34">
            <a:extLst>
              <a:ext uri="{FF2B5EF4-FFF2-40B4-BE49-F238E27FC236}">
                <a16:creationId xmlns:a16="http://schemas.microsoft.com/office/drawing/2014/main" id="{01508C14-9757-1633-0A60-6A88F5E3BDF7}"/>
              </a:ext>
            </a:extLst>
          </p:cNvPr>
          <p:cNvSpPr txBox="1">
            <a:spLocks/>
          </p:cNvSpPr>
          <p:nvPr/>
        </p:nvSpPr>
        <p:spPr>
          <a:xfrm flipH="1">
            <a:off x="1784640" y="1409309"/>
            <a:ext cx="5406390" cy="1213261"/>
          </a:xfrm>
          <a:prstGeom prst="rect">
            <a:avLst/>
          </a:prstGeom>
          <a:noFill/>
          <a:ln>
            <a:noFill/>
          </a:ln>
        </p:spPr>
        <p:txBody>
          <a:bodyPr spcFirstLastPara="1" wrap="square" lIns="91425" tIns="0" rIns="91425" bIns="0"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3600"/>
              <a:buFont typeface="Overpass Mono"/>
              <a:buNone/>
              <a:defRPr sz="3600" b="1" i="0" u="none" strike="noStrike" cap="none">
                <a:solidFill>
                  <a:schemeClr val="lt1"/>
                </a:solidFill>
                <a:latin typeface="Overpass Mono"/>
                <a:ea typeface="Overpass Mono"/>
                <a:cs typeface="Overpass Mono"/>
                <a:sym typeface="Overpass Mono"/>
              </a:defRPr>
            </a:lvl1pPr>
            <a:lvl2pPr marR="0" lvl="1"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9pPr>
          </a:lstStyle>
          <a:p>
            <a:pPr algn="l"/>
            <a:r>
              <a:rPr lang="fr-FR" sz="2000" dirty="0"/>
              <a:t>La première chose à faire après l’importation du module est de créer un MongoClient</a:t>
            </a:r>
            <a:endParaRPr lang="fr-MA" sz="2000" dirty="0"/>
          </a:p>
        </p:txBody>
      </p:sp>
      <p:sp>
        <p:nvSpPr>
          <p:cNvPr id="2" name="Google Shape;855;p50">
            <a:extLst>
              <a:ext uri="{FF2B5EF4-FFF2-40B4-BE49-F238E27FC236}">
                <a16:creationId xmlns:a16="http://schemas.microsoft.com/office/drawing/2014/main" id="{3D64BF29-C2B2-CCFD-6D4D-5FFA77717A5D}"/>
              </a:ext>
            </a:extLst>
          </p:cNvPr>
          <p:cNvSpPr txBox="1"/>
          <p:nvPr/>
        </p:nvSpPr>
        <p:spPr>
          <a:xfrm>
            <a:off x="1876080" y="2816279"/>
            <a:ext cx="4951440" cy="405539"/>
          </a:xfrm>
          <a:prstGeom prst="rect">
            <a:avLst/>
          </a:prstGeom>
          <a:solidFill>
            <a:srgbClr val="FFFF00"/>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000" b="1" dirty="0">
                <a:solidFill>
                  <a:schemeClr val="dk1"/>
                </a:solidFill>
                <a:latin typeface="Overpass Mono"/>
                <a:ea typeface="Overpass Mono"/>
                <a:cs typeface="Overpass Mono"/>
                <a:sym typeface="Overpass Mono"/>
              </a:rPr>
              <a:t>client = MongoClient()</a:t>
            </a:r>
            <a:endParaRPr sz="2000" b="1" dirty="0">
              <a:solidFill>
                <a:schemeClr val="dk1"/>
              </a:solidFill>
              <a:latin typeface="Overpass Mono"/>
              <a:ea typeface="Overpass Mono"/>
              <a:cs typeface="Overpass Mono"/>
              <a:sym typeface="Overpass Mono"/>
            </a:endParaRPr>
          </a:p>
        </p:txBody>
      </p:sp>
    </p:spTree>
    <p:extLst>
      <p:ext uri="{BB962C8B-B14F-4D97-AF65-F5344CB8AC3E}">
        <p14:creationId xmlns:p14="http://schemas.microsoft.com/office/powerpoint/2010/main" val="2809416840"/>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sld>
</file>

<file path=ppt/theme/theme1.xml><?xml version="1.0" encoding="utf-8"?>
<a:theme xmlns:a="http://schemas.openxmlformats.org/drawingml/2006/main" name="Programming Lesson by Slidesgo">
  <a:themeElements>
    <a:clrScheme name="Simple Light">
      <a:dk1>
        <a:srgbClr val="1B1464"/>
      </a:dk1>
      <a:lt1>
        <a:srgbClr val="FFFFFF"/>
      </a:lt1>
      <a:dk2>
        <a:srgbClr val="00FFC5"/>
      </a:dk2>
      <a:lt2>
        <a:srgbClr val="EC008C"/>
      </a:lt2>
      <a:accent1>
        <a:srgbClr val="1B1464"/>
      </a:accent1>
      <a:accent2>
        <a:srgbClr val="00FFC5"/>
      </a:accent2>
      <a:accent3>
        <a:srgbClr val="EC008C"/>
      </a:accent3>
      <a:accent4>
        <a:srgbClr val="1B1464"/>
      </a:accent4>
      <a:accent5>
        <a:srgbClr val="00FFC5"/>
      </a:accent5>
      <a:accent6>
        <a:srgbClr val="EC008C"/>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1790</TotalTime>
  <Words>813</Words>
  <Application>Microsoft Office PowerPoint</Application>
  <PresentationFormat>Affichage à l'écran (16:9)</PresentationFormat>
  <Paragraphs>125</Paragraphs>
  <Slides>26</Slides>
  <Notes>26</Notes>
  <HiddenSlides>0</HiddenSlides>
  <MMClips>0</MMClips>
  <ScaleCrop>false</ScaleCrop>
  <HeadingPairs>
    <vt:vector size="6" baseType="variant">
      <vt:variant>
        <vt:lpstr>Polices utilisées</vt:lpstr>
      </vt:variant>
      <vt:variant>
        <vt:i4>9</vt:i4>
      </vt:variant>
      <vt:variant>
        <vt:lpstr>Thème</vt:lpstr>
      </vt:variant>
      <vt:variant>
        <vt:i4>1</vt:i4>
      </vt:variant>
      <vt:variant>
        <vt:lpstr>Titres des diapositives</vt:lpstr>
      </vt:variant>
      <vt:variant>
        <vt:i4>26</vt:i4>
      </vt:variant>
    </vt:vector>
  </HeadingPairs>
  <TitlesOfParts>
    <vt:vector size="36" baseType="lpstr">
      <vt:lpstr>Arial</vt:lpstr>
      <vt:lpstr>Barlow Condensed ExtraBold</vt:lpstr>
      <vt:lpstr>Overpass Mono</vt:lpstr>
      <vt:lpstr>Barlow</vt:lpstr>
      <vt:lpstr>Anaheim</vt:lpstr>
      <vt:lpstr>Roboto Condensed Light</vt:lpstr>
      <vt:lpstr>Roboto</vt:lpstr>
      <vt:lpstr>Nunito Light</vt:lpstr>
      <vt:lpstr>Raleway SemiBold</vt:lpstr>
      <vt:lpstr>Programming Lesson by Slidesgo</vt:lpstr>
      <vt:lpstr>  NoSQL </vt:lpstr>
      <vt:lpstr>MongoDB : Introduction</vt:lpstr>
      <vt:lpstr>Raisons d’opter pour MongoDB :</vt:lpstr>
      <vt:lpstr>PyMongo</vt:lpstr>
      <vt:lpstr>01</vt:lpstr>
      <vt:lpstr>02</vt:lpstr>
      <vt:lpstr>03</vt:lpstr>
      <vt:lpstr>04</vt:lpstr>
      <vt:lpstr>04</vt:lpstr>
      <vt:lpstr>04 Créer une connexion</vt:lpstr>
      <vt:lpstr>05 Accéder aux objets DataBase</vt:lpstr>
      <vt:lpstr>Présentation PowerPoint</vt:lpstr>
      <vt:lpstr>06</vt:lpstr>
      <vt:lpstr>Méthode 1 :</vt:lpstr>
      <vt:lpstr>Different méthode Bibliothèque Pymongo</vt:lpstr>
      <vt:lpstr>A. Ajouter</vt:lpstr>
      <vt:lpstr>Exemple :</vt:lpstr>
      <vt:lpstr>B.Modification</vt:lpstr>
      <vt:lpstr>Exemple :</vt:lpstr>
      <vt:lpstr>C.Affichage</vt:lpstr>
      <vt:lpstr>Exemple :</vt:lpstr>
      <vt:lpstr>D.Suppression</vt:lpstr>
      <vt:lpstr>Exemple :</vt:lpstr>
      <vt:lpstr>E-Affichage de diverses bases de données</vt:lpstr>
      <vt:lpstr>07 Fermeture connexion</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NoSQL </dc:title>
  <cp:lastModifiedBy>Mohammed azan Qaid</cp:lastModifiedBy>
  <cp:revision>9</cp:revision>
  <dcterms:modified xsi:type="dcterms:W3CDTF">2022-11-16T10:32:49Z</dcterms:modified>
</cp:coreProperties>
</file>