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2a1c51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2a1c51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2a1c5190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2a1c5190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2a1c519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2a1c519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2a1c5190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2a1c5190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2a1c5190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2a1c5190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2a1c5190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2a1c5190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Анализ датасета “Movie Industry”</a:t>
            </a:r>
            <a:endParaRPr sz="43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Петрова Полина, 29.12.22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 работы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Провести предварительный анализ датасета и обработку данных, в частности, выяснить, насколько они полны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Исследовать наличие корреляций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 качестве примера практической пользы ответить на такие вопросы:</a:t>
            </a:r>
            <a:endParaRPr/>
          </a:p>
          <a:p>
            <a:pPr marL="457200" lvl="0" indent="585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ru"/>
              <a:t>Какой процент фильмов окупается?</a:t>
            </a:r>
            <a:endParaRPr/>
          </a:p>
          <a:p>
            <a:pPr marL="457200" lvl="0" indent="585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ru"/>
              <a:t>Какие страны больше всего вкладываются в индустрию и зарабатывают на ней?</a:t>
            </a:r>
            <a:endParaRPr/>
          </a:p>
          <a:p>
            <a:pPr marL="457200" lvl="0" indent="585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ru"/>
              <a:t>Какие страны снимают фильмы с самыми высокими оценками?</a:t>
            </a:r>
            <a:endParaRPr/>
          </a:p>
          <a:p>
            <a:pPr marL="457200" lvl="0" indent="585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ru"/>
              <a:t>Можно ли определить лучшего режиссёра?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Предварительный анализ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предварительного анализа выяснилось, что в для многих фильмов не заполнены поля budget и gross. Поскольку они были ключевыми для моего дальнейшего анализа, а данные для них искать было проблематично, я удалила эти строки и не рассматривала их в дальнейшем.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После этого в датасете осталось 5436 фильмов - достаточно, чтобы провести нужный мне анализ.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Корреляции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3310500"/>
            <a:ext cx="8520600" cy="18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Сильные корреляции есть между gross и votes, а также между gross и budget. Это логично: обычно чем популярнее фильм, тем больше его кассовые сборы, и чем больше денег вкладывают в фильм, тем большую прибыль он приносит.</a:t>
            </a:r>
            <a:endParaRPr sz="20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482" y="1017725"/>
            <a:ext cx="5347042" cy="22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6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gross по странам                  budget по странам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1437"/>
            <a:ext cx="4817500" cy="469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500" y="533357"/>
            <a:ext cx="4817501" cy="465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Самые высокие оценки и число фильмов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всех фильмов снято в США, что интуитивно понятно. Дальше идут Англия, Франция, Германия и Канада с большим отрывом: 4326 фильмов у США против 494 у Англии. То есть, те, кто больше всего вкладываются в индустрию, снимают больше всего фильмов и получают наибольшую прибыль. Логично.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Средняя оценка оказывается ненадёжной характеристикой состояния индустрии: лидируют Ливан, Югославия и Иран, что расходится со здравым смыслом. Дело в том, что в датасете много стран, представленных всего одним или двумя-тремя фильмами, имеющими хорошие оценки, и это выводит их на первые места.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успешный режиссёр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 фактора: gross, budget, score, votes.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режиссёр вошёл в топ-20 по трём факторам, назовём его хорошим.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по всем четырём, то будем считать его самым успешным.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Тогда в нашем датасете хорошие режиссёры - Энтони Руссо, Тим Бертон, Стивен Спилберг, Брайан Сингер, Гор Вербински, Майкл Бэй, Питер Джексон, Ридли Скотт, Роберт Земекис и Рон Ховард.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 лучший - Кристофер Нолан.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целом, результат довольно правдоподобный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Экран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Анализ датасета “Movie Industry”</vt:lpstr>
      <vt:lpstr>Цели и задачи работы</vt:lpstr>
      <vt:lpstr>Предварительный анализ</vt:lpstr>
      <vt:lpstr>Корреляции</vt:lpstr>
      <vt:lpstr>        gross по странам                  budget по странам</vt:lpstr>
      <vt:lpstr>Самые высокие оценки и число фильмов</vt:lpstr>
      <vt:lpstr>Самый успешный режиссёр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датасета “Movie Industry”</dc:title>
  <dc:creator>Полина</dc:creator>
  <cp:lastModifiedBy>Полина Петрова</cp:lastModifiedBy>
  <cp:revision>1</cp:revision>
  <dcterms:modified xsi:type="dcterms:W3CDTF">2023-03-22T18:36:52Z</dcterms:modified>
</cp:coreProperties>
</file>