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78" y="-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17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9D0C69-CED7-4ADD-A7D1-91F18AB42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754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65A2D-38D6-4DF0-BFD6-BADB2D5BE4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74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81300"/>
            <a:ext cx="7772400" cy="792163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2388"/>
            <a:ext cx="6400800" cy="57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E3B592-D316-4A00-9698-E7B3B4C469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224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4C4587-7262-4F5C-986A-E6A931CE2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5106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DBABC-F510-4FBB-96F8-2764B2CFB2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6265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676F1-D32A-43B8-93EE-6BDA779DDA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6769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9B991-6CD8-4A91-99FC-49BCC8F77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718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514EB3-03A5-4DAD-BD63-151EB3F5D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2668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E7ED37-A5B1-487A-A7FC-6230536FC1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472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321037-9B1E-4B82-912A-C2230C46C2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318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7AD96-3ACF-4014-B975-E747D6217E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4398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D10C0-5017-45D5-8695-28C9E0080A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7616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381750"/>
            <a:ext cx="28082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3300"/>
                </a:solidFill>
                <a:ea typeface="+mn-ea"/>
              </a:defRPr>
            </a:lvl1pPr>
          </a:lstStyle>
          <a:p>
            <a:r>
              <a:rPr lang="en-US" altLang="zh-CN"/>
              <a:t>Confidential &amp; Proprietary ©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381750"/>
            <a:ext cx="9715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CC3300"/>
                </a:solidFill>
                <a:ea typeface="+mn-ea"/>
              </a:defRPr>
            </a:lvl1pPr>
          </a:lstStyle>
          <a:p>
            <a:fld id="{9C75E185-E34D-42EF-8611-972AD4F32A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3300"/>
          </a:solidFill>
          <a:latin typeface="Arial" charset="0"/>
          <a:ea typeface="黑体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11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3pPr>
      <a:lvl4pPr marL="1676400" indent="-304800" algn="l" rtl="0" eaLnBrk="1" fontAlgn="base" hangingPunct="1">
        <a:spcBef>
          <a:spcPct val="20000"/>
        </a:spcBef>
        <a:spcAft>
          <a:spcPct val="0"/>
        </a:spcAft>
        <a:buFont typeface="超世纪粗综艺" pitchFamily="2" charset="-120"/>
        <a:buChar char="*"/>
        <a:defRPr sz="1600">
          <a:solidFill>
            <a:schemeClr val="tx1"/>
          </a:solidFill>
          <a:latin typeface="AvantGarde Bk BT" pitchFamily="34" charset="0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err="1" smtClean="0"/>
              <a:t>SystemVerilog</a:t>
            </a:r>
            <a:r>
              <a:rPr lang="zh-CN" altLang="en-US" sz="4400" dirty="0" smtClean="0"/>
              <a:t>的</a:t>
            </a:r>
            <a:r>
              <a:rPr lang="en-US" altLang="zh-CN" sz="4400" dirty="0" smtClean="0"/>
              <a:t>DPI</a:t>
            </a:r>
            <a:r>
              <a:rPr lang="zh-CN" altLang="en-US" sz="4400" dirty="0" smtClean="0"/>
              <a:t>接口</a:t>
            </a:r>
            <a:endParaRPr lang="zh-CN" altLang="zh-CN" sz="4400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快捷的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语言调用方法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input, output &amp; </a:t>
            </a:r>
            <a:r>
              <a:rPr lang="en-US" altLang="zh-CN" dirty="0" err="1" smtClean="0"/>
              <a:t>inout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ref</a:t>
            </a:r>
          </a:p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语言侧，将输入定义为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8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传输事务级的大量数据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5712" y="2121691"/>
            <a:ext cx="3466728" cy="253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"DPI-C" function void mydisplay(inout int h[][]);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 automatic test;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a[6:1][8:3];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 begin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foreach(a[i][j])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a[i][j]=i+j;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mydisplay(a);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07904" y="2121691"/>
            <a:ext cx="5539857" cy="296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mydisplay(const svOpenArrayHandle h)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i,j;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lo1=svLow(h,1);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hi1=svHigh(h,1);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lo2=svLow(h,2);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ho2=svHigh(h,2);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for(i=lo1;i&lt;hi1;i++){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(j=lo2;j&lt;hi2;i++){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*a = (int *)svGetArrElemPtr2(h,i,j);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 = i * j;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 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60" y="155679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90928" y="1556792"/>
            <a:ext cx="19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748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消耗时间的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define time consuming task(</a:t>
            </a:r>
            <a:r>
              <a:rPr lang="en-US" altLang="zh-CN" sz="1800" dirty="0" err="1"/>
              <a:t>tcm_func</a:t>
            </a:r>
            <a:r>
              <a:rPr lang="en-US" altLang="zh-CN" sz="1800" dirty="0" smtClean="0"/>
              <a:t>)</a:t>
            </a:r>
          </a:p>
          <a:p>
            <a:pPr marL="381000" lvl="1" indent="0">
              <a:buNone/>
            </a:pPr>
            <a:r>
              <a:rPr lang="zh-CN" altLang="en-US" sz="1400" dirty="0" smtClean="0"/>
              <a:t>等待时间点</a:t>
            </a:r>
            <a:endParaRPr lang="en-US" altLang="zh-CN" sz="1400" dirty="0" smtClean="0"/>
          </a:p>
          <a:p>
            <a:pPr marL="381000" lvl="1" indent="0">
              <a:buNone/>
            </a:pPr>
            <a:r>
              <a:rPr lang="zh-CN" altLang="en-US" sz="1400" dirty="0" smtClean="0"/>
              <a:t>启动一个引入的非时间消耗函数。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export </a:t>
            </a:r>
            <a:r>
              <a:rPr lang="en-US" altLang="zh-CN" sz="1800" dirty="0"/>
              <a:t>time consuming </a:t>
            </a:r>
            <a:r>
              <a:rPr lang="en-US" altLang="zh-CN" sz="1800" dirty="0" smtClean="0"/>
              <a:t>task(</a:t>
            </a:r>
            <a:r>
              <a:rPr lang="en-US" altLang="zh-CN" sz="1800" dirty="0" err="1" smtClean="0"/>
              <a:t>tcm_func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r>
              <a:rPr lang="en-US" altLang="zh-CN" dirty="0"/>
              <a:t>C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定义时间消耗的函数</a:t>
            </a:r>
            <a:r>
              <a:rPr lang="en-US" altLang="zh-CN" dirty="0" smtClean="0"/>
              <a:t>(extern </a:t>
            </a:r>
            <a:r>
              <a:rPr lang="en-US" altLang="zh-CN" dirty="0" err="1" smtClean="0"/>
              <a:t>tcm_func</a:t>
            </a:r>
            <a:r>
              <a:rPr lang="en-US" altLang="zh-CN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在函数</a:t>
            </a:r>
            <a:r>
              <a:rPr lang="en-US" altLang="zh-CN" dirty="0" smtClean="0"/>
              <a:t>(</a:t>
            </a:r>
            <a:r>
              <a:rPr lang="en-US" altLang="zh-CN" dirty="0" err="1"/>
              <a:t>run_all_stage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中启动时间消耗的任务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tcm_func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SV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调用时间消耗的函数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run_all_stage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直接与时间相关的行为，必须在</a:t>
            </a:r>
            <a:r>
              <a:rPr lang="en-US" altLang="zh-CN" dirty="0" smtClean="0"/>
              <a:t>SV</a:t>
            </a:r>
            <a:r>
              <a:rPr lang="zh-CN" altLang="en-US" smtClean="0"/>
              <a:t>侧实现。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25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2A108-1DA0-499A-91A1-D841757C260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zh-CN" sz="4400">
              <a:solidFill>
                <a:srgbClr val="CC3300"/>
              </a:solidFill>
              <a:latin typeface="Arial Black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5400">
                <a:solidFill>
                  <a:srgbClr val="CC3300"/>
                </a:solidFill>
                <a:latin typeface="Arial Black" pitchFamily="34" charset="0"/>
              </a:rPr>
              <a:t>      Thank</a:t>
            </a:r>
            <a:r>
              <a:rPr lang="en-US" altLang="zh-CN" sz="4800">
                <a:solidFill>
                  <a:srgbClr val="CC3300"/>
                </a:solidFill>
                <a:latin typeface="Arial Black" pitchFamily="34" charset="0"/>
              </a:rPr>
              <a:t> You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5022A-5F75-4692-B26C-0ABBE66E71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Directly Program Interface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 smtClean="0"/>
          </a:p>
          <a:p>
            <a:r>
              <a:rPr lang="en-US" altLang="zh-CN" dirty="0" smtClean="0"/>
              <a:t>Import function</a:t>
            </a:r>
            <a:endParaRPr lang="zh-CN" altLang="en-US" dirty="0"/>
          </a:p>
          <a:p>
            <a:r>
              <a:rPr lang="en-US" altLang="zh-CN" dirty="0" smtClean="0"/>
              <a:t>Export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smtClean="0"/>
              <a:t>Data type mapping</a:t>
            </a:r>
          </a:p>
          <a:p>
            <a:r>
              <a:rPr lang="en-US" altLang="zh-CN" dirty="0" smtClean="0"/>
              <a:t>Argument Direction</a:t>
            </a:r>
          </a:p>
          <a:p>
            <a:r>
              <a:rPr lang="en-US" altLang="zh-CN" dirty="0" smtClean="0"/>
              <a:t>Open array</a:t>
            </a:r>
          </a:p>
          <a:p>
            <a:r>
              <a:rPr lang="en-US" altLang="zh-CN" dirty="0" smtClean="0"/>
              <a:t>Time consuming task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Confidential &amp; Proprietary © 2009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8C7AD-A8C3-4298-B81D-008BFAF14A6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语言接口，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兼容</a:t>
            </a:r>
            <a:endParaRPr lang="en-US" altLang="zh-CN" dirty="0" smtClean="0"/>
          </a:p>
          <a:p>
            <a:r>
              <a:rPr lang="zh-CN" altLang="en-US" dirty="0" smtClean="0"/>
              <a:t>头文件</a:t>
            </a:r>
            <a:r>
              <a:rPr lang="en-US" altLang="zh-CN" dirty="0" err="1" smtClean="0"/>
              <a:t>svdpi.h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语言编译工具</a:t>
            </a:r>
            <a:r>
              <a:rPr lang="en-US" altLang="zh-CN" dirty="0" err="1" smtClean="0"/>
              <a:t>gcc</a:t>
            </a:r>
            <a:endParaRPr lang="en-US" altLang="zh-CN" dirty="0"/>
          </a:p>
          <a:p>
            <a:r>
              <a:rPr lang="zh-CN" altLang="en-US" dirty="0" smtClean="0"/>
              <a:t>标准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，（不完全兼容</a:t>
            </a:r>
            <a:r>
              <a:rPr lang="en-US" altLang="zh-CN" dirty="0" smtClean="0"/>
              <a:t>VC6.0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import "DPI-C" function void </a:t>
            </a:r>
            <a:r>
              <a:rPr lang="en-US" altLang="zh-CN" dirty="0" err="1"/>
              <a:t>displaylogicvec</a:t>
            </a:r>
            <a:r>
              <a:rPr lang="en-US" altLang="zh-CN" dirty="0"/>
              <a:t>(logic [7:0]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initial </a:t>
            </a:r>
            <a:r>
              <a:rPr lang="en-US" altLang="zh-CN" dirty="0" err="1"/>
              <a:t>displaylogicvec</a:t>
            </a:r>
            <a:r>
              <a:rPr lang="en-US" altLang="zh-CN" dirty="0"/>
              <a:t>(l);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svdpi.h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displaylogicvec</a:t>
            </a:r>
            <a:r>
              <a:rPr lang="en-US" altLang="zh-CN" dirty="0"/>
              <a:t>(svLogicVec32 *l)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("data = %d, control = %d", l-&gt;d, l-&gt;c);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0533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直接引入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标准函数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import </a:t>
            </a:r>
            <a:r>
              <a:rPr lang="en-US" altLang="zh-CN" dirty="0"/>
              <a:t>"DPI" function </a:t>
            </a:r>
            <a:r>
              <a:rPr lang="en-US" altLang="zh-CN" dirty="0" err="1"/>
              <a:t>chandle</a:t>
            </a:r>
            <a:r>
              <a:rPr lang="en-US" altLang="zh-CN" dirty="0"/>
              <a:t>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marL="0" indent="0">
              <a:buNone/>
            </a:pPr>
            <a:r>
              <a:rPr lang="en-US" altLang="zh-CN" dirty="0" smtClean="0"/>
              <a:t>	import </a:t>
            </a:r>
            <a:r>
              <a:rPr lang="en-US" altLang="zh-CN" dirty="0"/>
              <a:t>"DPI" </a:t>
            </a:r>
            <a:r>
              <a:rPr lang="en-US" altLang="zh-CN" dirty="0" err="1"/>
              <a:t>funciton</a:t>
            </a:r>
            <a:r>
              <a:rPr lang="en-US" altLang="zh-CN" dirty="0"/>
              <a:t> void free(</a:t>
            </a:r>
            <a:r>
              <a:rPr lang="en-US" altLang="zh-CN" dirty="0" err="1"/>
              <a:t>chandle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4752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输入方法（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export the </a:t>
            </a:r>
            <a:r>
              <a:rPr lang="en-US" altLang="zh-CN" dirty="0" err="1"/>
              <a:t>sv</a:t>
            </a:r>
            <a:r>
              <a:rPr lang="en-US" altLang="zh-CN" dirty="0"/>
              <a:t> function in </a:t>
            </a:r>
            <a:r>
              <a:rPr lang="en-US" altLang="zh-CN" dirty="0" err="1"/>
              <a:t>sv</a:t>
            </a:r>
            <a:r>
              <a:rPr lang="en-US" altLang="zh-CN" dirty="0"/>
              <a:t>-layer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export </a:t>
            </a:r>
            <a:r>
              <a:rPr lang="en-US" altLang="zh-CN" sz="1800" dirty="0"/>
              <a:t>"DPI" </a:t>
            </a:r>
            <a:r>
              <a:rPr lang="en-US" altLang="zh-CN" sz="1800" dirty="0" err="1"/>
              <a:t>funcion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export_fun</a:t>
            </a:r>
            <a:r>
              <a:rPr lang="en-US" altLang="zh-CN" sz="1800" dirty="0" smtClean="0"/>
              <a:t>;</a:t>
            </a:r>
          </a:p>
          <a:p>
            <a:r>
              <a:rPr lang="en-US" altLang="zh-CN" dirty="0"/>
              <a:t>define the </a:t>
            </a:r>
            <a:r>
              <a:rPr lang="en-US" altLang="zh-CN" dirty="0" err="1"/>
              <a:t>sv</a:t>
            </a:r>
            <a:r>
              <a:rPr lang="en-US" altLang="zh-CN" dirty="0"/>
              <a:t> function in </a:t>
            </a:r>
            <a:r>
              <a:rPr lang="en-US" altLang="zh-CN" dirty="0" err="1" smtClean="0"/>
              <a:t>sv</a:t>
            </a:r>
            <a:r>
              <a:rPr lang="en-US" altLang="zh-CN" dirty="0" smtClean="0"/>
              <a:t>-layer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400" dirty="0"/>
              <a:t>function void </a:t>
            </a:r>
            <a:r>
              <a:rPr lang="en-US" altLang="zh-CN" sz="1400" dirty="0" err="1"/>
              <a:t>export_fun</a:t>
            </a:r>
            <a:r>
              <a:rPr lang="en-US" altLang="zh-CN" sz="1400" dirty="0"/>
              <a:t>(input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foo,string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,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logic </a:t>
            </a:r>
            <a:r>
              <a:rPr lang="en-US" altLang="zh-CN" sz="1400" dirty="0"/>
              <a:t>[7:0] </a:t>
            </a:r>
            <a:r>
              <a:rPr lang="en-US" altLang="zh-CN" sz="1400" dirty="0" err="1"/>
              <a:t>logic_arr</a:t>
            </a:r>
            <a:r>
              <a:rPr lang="en-US" altLang="zh-CN" sz="1400" dirty="0"/>
              <a:t>, bit [63:0] </a:t>
            </a:r>
            <a:r>
              <a:rPr lang="en-US" altLang="zh-CN" sz="1400" dirty="0" err="1"/>
              <a:t>bit_vec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i,j,k</a:t>
            </a:r>
            <a:r>
              <a:rPr lang="en-US" altLang="zh-CN" sz="1400" dirty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		begin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		 </a:t>
            </a:r>
            <a:r>
              <a:rPr lang="en-US" altLang="zh-CN" sz="1400" dirty="0"/>
              <a:t>$display("%s",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).</a:t>
            </a:r>
          </a:p>
          <a:p>
            <a:pPr marL="0" indent="0">
              <a:buNone/>
            </a:pPr>
            <a:r>
              <a:rPr lang="en-US" altLang="zh-CN" sz="1400" dirty="0" smtClean="0"/>
              <a:t>			   </a:t>
            </a:r>
            <a:r>
              <a:rPr lang="en-US" altLang="zh-CN" sz="1400" dirty="0"/>
              <a:t>//.....</a:t>
            </a:r>
          </a:p>
          <a:p>
            <a:pPr marL="0" indent="0">
              <a:buNone/>
            </a:pPr>
            <a:r>
              <a:rPr lang="en-US" altLang="zh-CN" sz="1400" dirty="0" smtClean="0"/>
              <a:t>		end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endfunction</a:t>
            </a:r>
            <a:endParaRPr lang="en-US" altLang="zh-CN" sz="1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4264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export the </a:t>
            </a:r>
            <a:r>
              <a:rPr lang="en-US" altLang="zh-CN" dirty="0" err="1"/>
              <a:t>sv</a:t>
            </a:r>
            <a:r>
              <a:rPr lang="en-US" altLang="zh-CN" dirty="0"/>
              <a:t> function in </a:t>
            </a:r>
            <a:r>
              <a:rPr lang="en-US" altLang="zh-CN" dirty="0" smtClean="0"/>
              <a:t>c-layer</a:t>
            </a:r>
          </a:p>
          <a:p>
            <a:pPr marL="457200" lvl="1" indent="0">
              <a:buNone/>
            </a:pPr>
            <a:endParaRPr lang="en-US" altLang="zh-CN" sz="3600" dirty="0"/>
          </a:p>
          <a:p>
            <a:r>
              <a:rPr lang="en-US" altLang="zh-CN" dirty="0"/>
              <a:t>invoke the </a:t>
            </a:r>
            <a:r>
              <a:rPr lang="en-US" altLang="zh-CN" dirty="0" err="1"/>
              <a:t>sv</a:t>
            </a:r>
            <a:r>
              <a:rPr lang="en-US" altLang="zh-CN" dirty="0"/>
              <a:t> function in c-layer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Confidential &amp; Proprietary © 2009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3501008"/>
            <a:ext cx="7128792" cy="136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add_int()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export_fun(i,str,logic_vec,bit_vec);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7584" y="1994168"/>
            <a:ext cx="7272808" cy="6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void export_fun(int, char*, svLogicVec32*, svBitVec32*);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332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双状态</a:t>
            </a:r>
            <a:r>
              <a:rPr lang="zh-CN" altLang="en-US" dirty="0" smtClean="0"/>
              <a:t>数据类型与</a:t>
            </a:r>
            <a:r>
              <a:rPr lang="zh-CN" altLang="en-US" dirty="0"/>
              <a:t>四状态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状态 </a:t>
            </a:r>
            <a:r>
              <a:rPr lang="en-US" altLang="zh-CN" dirty="0" err="1" smtClean="0"/>
              <a:t>reg</a:t>
            </a:r>
            <a:r>
              <a:rPr lang="en-US" altLang="zh-CN" dirty="0"/>
              <a:t>, logic, </a:t>
            </a:r>
            <a:r>
              <a:rPr lang="en-US" altLang="zh-CN" dirty="0" err="1"/>
              <a:t>interger</a:t>
            </a:r>
            <a:r>
              <a:rPr lang="en-US" altLang="zh-CN" dirty="0"/>
              <a:t>, </a:t>
            </a:r>
            <a:r>
              <a:rPr lang="en-US" altLang="zh-CN" dirty="0" smtClean="0"/>
              <a:t>time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双状态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bit</a:t>
            </a:r>
            <a:r>
              <a:rPr lang="zh-CN" altLang="en-US" dirty="0"/>
              <a:t>，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byte</a:t>
            </a:r>
            <a:r>
              <a:rPr lang="zh-CN" altLang="en-US" dirty="0"/>
              <a:t>， </a:t>
            </a:r>
            <a:r>
              <a:rPr lang="en-US" altLang="zh-CN" dirty="0" err="1"/>
              <a:t>shortint</a:t>
            </a:r>
            <a:r>
              <a:rPr lang="zh-CN" altLang="en-US" dirty="0"/>
              <a:t>， </a:t>
            </a:r>
            <a:r>
              <a:rPr lang="en-US" altLang="zh-CN" dirty="0" err="1"/>
              <a:t>longint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63157" y="1950368"/>
            <a:ext cx="3103293" cy="12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fib(svLogicVecVal data[20])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data0.aval=1;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data0.bval=0;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80308"/>
              </p:ext>
            </p:extLst>
          </p:nvPr>
        </p:nvGraphicFramePr>
        <p:xfrm>
          <a:off x="1403648" y="2577275"/>
          <a:ext cx="3384378" cy="1943100"/>
        </p:xfrm>
        <a:graphic>
          <a:graphicData uri="http://schemas.openxmlformats.org/drawingml/2006/table">
            <a:tbl>
              <a:tblPr/>
              <a:tblGrid>
                <a:gridCol w="1128126"/>
                <a:gridCol w="1128126"/>
                <a:gridCol w="1128126"/>
              </a:tblGrid>
              <a:tr h="38195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四状态值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aval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bval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95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95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9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9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633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映射表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&amp; Proprietary © 2009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DBABC-F510-4FBB-96F8-2764B2CFB244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3718"/>
              </p:ext>
            </p:extLst>
          </p:nvPr>
        </p:nvGraphicFramePr>
        <p:xfrm>
          <a:off x="2411760" y="1417638"/>
          <a:ext cx="6192687" cy="4577781"/>
        </p:xfrm>
        <a:graphic>
          <a:graphicData uri="http://schemas.openxmlformats.org/drawingml/2006/table">
            <a:tbl>
              <a:tblPr/>
              <a:tblGrid>
                <a:gridCol w="1971455"/>
                <a:gridCol w="1925067"/>
                <a:gridCol w="2296165"/>
              </a:tblGrid>
              <a:tr h="275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SV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CIN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COUT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byte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 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 int*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longint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long long int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long int*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shortreal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float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float*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real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double*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string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char*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string[N]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char**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char**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svBit/unsigned char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svBit*/unsigned char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70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log</a:t>
                      </a:r>
                      <a:r>
                        <a:rPr lang="en-US" altLang="zh-CN" sz="1300" dirty="0" err="1" smtClean="0">
                          <a:effectLst/>
                        </a:rPr>
                        <a:t>ic</a:t>
                      </a:r>
                      <a:r>
                        <a:rPr lang="en-US" sz="1300" dirty="0" err="1" smtClean="0">
                          <a:effectLst/>
                        </a:rPr>
                        <a:t>,reg</a:t>
                      </a:r>
                      <a:endParaRPr lang="en-US" sz="1300" dirty="0">
                        <a:effectLst/>
                      </a:endParaRP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svLogic/unsigned char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svLogic</a:t>
                      </a:r>
                      <a:r>
                        <a:rPr lang="en-US" sz="1300" dirty="0" smtClean="0">
                          <a:effectLst/>
                        </a:rPr>
                        <a:t>*/unsigned </a:t>
                      </a:r>
                      <a:r>
                        <a:rPr lang="en-US" sz="1300" dirty="0">
                          <a:effectLst/>
                        </a:rPr>
                        <a:t>char*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bit[N:0]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svBitVecVal*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svBitVecVal</a:t>
                      </a:r>
                      <a:r>
                        <a:rPr lang="en-US" sz="1300" dirty="0">
                          <a:effectLst/>
                        </a:rPr>
                        <a:t>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reg[N:0],logic[N:0]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svLogicVecVal*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svLogicVecVal*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70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open array[]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svOpenArrayHandle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svOpenArrayHandle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757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chandle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const void*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void*</a:t>
                      </a:r>
                    </a:p>
                  </a:txBody>
                  <a:tcPr marL="40555" marR="40555" marT="40555" marB="405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7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471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for power piont 2007</Template>
  <TotalTime>47</TotalTime>
  <Words>705</Words>
  <Application>Microsoft Office PowerPoint</Application>
  <PresentationFormat>全屏显示(4:3)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AvantGarde Bk BT</vt:lpstr>
      <vt:lpstr>超世纪粗综艺</vt:lpstr>
      <vt:lpstr>黑体</vt:lpstr>
      <vt:lpstr>宋体</vt:lpstr>
      <vt:lpstr>Arial</vt:lpstr>
      <vt:lpstr>Arial Black</vt:lpstr>
      <vt:lpstr>Courier New</vt:lpstr>
      <vt:lpstr>Wingdings</vt:lpstr>
      <vt:lpstr>默认设计模板</vt:lpstr>
      <vt:lpstr>SystemVerilog的DPI接口</vt:lpstr>
      <vt:lpstr>Directly Program Interface</vt:lpstr>
      <vt:lpstr>简介</vt:lpstr>
      <vt:lpstr>输入函数</vt:lpstr>
      <vt:lpstr>输入函数</vt:lpstr>
      <vt:lpstr>输入方法（function，task）</vt:lpstr>
      <vt:lpstr>输出方法</vt:lpstr>
      <vt:lpstr>数据类型映射</vt:lpstr>
      <vt:lpstr>数据类型映射</vt:lpstr>
      <vt:lpstr>参数方向</vt:lpstr>
      <vt:lpstr>开放数组-传输事务级的大量数据</vt:lpstr>
      <vt:lpstr>消耗时间的task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SystemVerilog的DPI接口</dc:title>
  <dc:creator>张智</dc:creator>
  <cp:lastModifiedBy>张智</cp:lastModifiedBy>
  <cp:revision>15</cp:revision>
  <dcterms:created xsi:type="dcterms:W3CDTF">2017-07-26T02:12:25Z</dcterms:created>
  <dcterms:modified xsi:type="dcterms:W3CDTF">2017-07-26T03:00:18Z</dcterms:modified>
</cp:coreProperties>
</file>