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4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490-9B23-42E7-EDC6-0B5EF98D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7B8BA-A41D-9DD2-3761-B29DD975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8C5F-C3F0-DBC6-FE96-F3FAB85E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07D8-6D62-8A01-902A-620C4E92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E7CD-A1A5-4C13-E956-4D1BE79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DCF0-53BB-3B41-6D2A-6B477203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3F9E-5662-FA4C-6F52-66EF1325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B4FA-6E83-4424-ECD7-B32077C3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B07A-2325-E6FF-A551-6ECBC5D7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5DF2-9A70-B05E-5859-1D0B886E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22DA7-431B-D34B-CED2-AA04B9EF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76435-42DB-5B31-7315-86573706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959B-C4AB-A612-98B8-D3549454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89BF-106C-94FE-6884-240E25D3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3027-8774-2236-7356-F733D2C3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C4AC-9498-8A96-EADB-C694FFF7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7B86-AEE1-3610-D8B6-F0FE28B4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6FF4-423A-36CD-5267-69DE5F84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A326-8870-FEA1-5783-5F065932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F134-9146-3682-0F71-73A85EDD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2389-163D-ADEA-481D-B3F42D97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BD1C6-A8DE-D872-5250-CA86BF21B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F317-FF43-14F1-691C-729FE6A8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71FE-0FD8-5C4E-558F-374ACE58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1BB2-B20C-AA39-6D81-DF1417E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1BC5-C841-D58E-8E8F-451C1EAD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1B82-D9D5-3040-8C74-ABD7B9496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99A90-3109-714D-6E04-5AA22529A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655C6-B930-B592-EDD8-7C205BCC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8376-432F-534F-ACF1-F568202D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78D76-0AB5-74CA-B036-92AEFAC3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70EB-74D2-115D-2755-D3EE43C6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DB7AA-DB99-E831-FE02-F644CFB5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EB60-EED0-D8ED-4C70-C4F4D7A2B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B7604-F7B6-4107-9267-58FC507BE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70DB1-A10F-932C-0A3D-32E28947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E971A-4A11-524A-C65A-B55503E0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16228-3F78-63A3-8756-6FCD5EF9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D594B-2C17-F0C0-1B78-398C4573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FDC-CB5B-9CA1-808D-F58B5FA0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F0E57-9F30-5DBC-7F2C-BEEC6E0A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763D0-4590-D084-6096-35884743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B014A-07CC-FF0B-2A1F-F44A4BEE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8352B-DF11-118F-1C8E-1176797D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0E9FF-5CA4-B4E5-7ABD-448CA67F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3B76-61D5-CCAE-50CD-49F5E21A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A639-C3B9-4985-D874-8C3655CA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304D-F913-7710-5CFD-FC3531F6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07840-6EFB-5F80-30CD-C6BF52CF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3D51-6CAB-B014-B151-4AB3639B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3ED7-DEF0-4376-1F09-E037BF0D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92AD-8DD9-7AEE-8571-C3321917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8314-B79F-44EA-A7F3-446D9954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3FBF8-3E48-E4F3-F62A-A2D96FC7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F6B2-93C5-167B-B18C-EFEE9DCD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A1795-417E-2544-BEBA-9C2F5D4D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F7A17-7D9B-673A-4488-E9D9F498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5B802-186E-38CA-6B8E-988018D7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AA74A-815C-DC13-06DE-066D810D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ED54-BA22-F202-F82C-6F3EDBC0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4151-1BEB-FCEF-C70A-06051C931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5CA0-D164-4B55-98C4-AA58B9A9EBB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DF22-980A-225B-BEEC-123D9E9B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074A-D0AA-0FFD-7AF9-6D9419AD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3117-575B-42C7-A796-36C2BC9D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E4AE0-2AF3-2338-B2A5-752ED7865BCC}"/>
              </a:ext>
            </a:extLst>
          </p:cNvPr>
          <p:cNvSpPr txBox="1"/>
          <p:nvPr/>
        </p:nvSpPr>
        <p:spPr>
          <a:xfrm>
            <a:off x="5589037" y="2586119"/>
            <a:ext cx="1474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2038" algn="l"/>
              </a:tabLst>
            </a:pP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Measure</a:t>
            </a:r>
          </a:p>
          <a:p>
            <a:pPr>
              <a:tabLst>
                <a:tab pos="2332038" algn="l"/>
              </a:tabLst>
            </a:pP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Status</a:t>
            </a:r>
            <a:endParaRPr lang="en-GB" sz="1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EC60D-38A5-D42E-953D-1340CF52D642}"/>
              </a:ext>
            </a:extLst>
          </p:cNvPr>
          <p:cNvSpPr txBox="1"/>
          <p:nvPr/>
        </p:nvSpPr>
        <p:spPr>
          <a:xfrm>
            <a:off x="7383432" y="2616897"/>
            <a:ext cx="160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ACC"/>
                </a:solidFill>
              </a:rPr>
              <a:t>From Endpoint</a:t>
            </a:r>
            <a:br>
              <a:rPr lang="en-GB" b="1" dirty="0">
                <a:solidFill>
                  <a:srgbClr val="007ACC"/>
                </a:solidFill>
              </a:rPr>
            </a:br>
            <a:r>
              <a:rPr lang="en-GB" b="1" dirty="0">
                <a:solidFill>
                  <a:srgbClr val="007ACC"/>
                </a:solidFill>
              </a:rPr>
              <a:t>to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8F69-79E6-2F96-2ED3-FE6BF5AE4AC3}"/>
              </a:ext>
            </a:extLst>
          </p:cNvPr>
          <p:cNvSpPr txBox="1"/>
          <p:nvPr/>
        </p:nvSpPr>
        <p:spPr>
          <a:xfrm>
            <a:off x="7383432" y="3594773"/>
            <a:ext cx="160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ACC"/>
                </a:solidFill>
              </a:rPr>
              <a:t>From Cloud</a:t>
            </a:r>
            <a:br>
              <a:rPr lang="en-GB" b="1" dirty="0">
                <a:solidFill>
                  <a:srgbClr val="007ACC"/>
                </a:solidFill>
              </a:rPr>
            </a:br>
            <a:r>
              <a:rPr lang="en-GB" b="1" dirty="0">
                <a:solidFill>
                  <a:srgbClr val="007ACC"/>
                </a:solidFill>
              </a:rPr>
              <a:t>to Endpoint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72217-B3A9-7A2E-575F-2A615C2522BD}"/>
              </a:ext>
            </a:extLst>
          </p:cNvPr>
          <p:cNvSpPr txBox="1"/>
          <p:nvPr/>
        </p:nvSpPr>
        <p:spPr>
          <a:xfrm>
            <a:off x="5589037" y="3563995"/>
            <a:ext cx="1474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2038" algn="l"/>
              </a:tabLst>
            </a:pP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Parameter</a:t>
            </a:r>
          </a:p>
          <a:p>
            <a:pPr>
              <a:tabLst>
                <a:tab pos="2332038" algn="l"/>
              </a:tabLst>
            </a:pP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Setpoint</a:t>
            </a:r>
            <a:endParaRPr lang="en-GB" sz="1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6B08176-17EE-7426-BE71-7D7D7D26CD84}"/>
              </a:ext>
            </a:extLst>
          </p:cNvPr>
          <p:cNvSpPr/>
          <p:nvPr/>
        </p:nvSpPr>
        <p:spPr>
          <a:xfrm>
            <a:off x="6905187" y="2680506"/>
            <a:ext cx="212196" cy="519112"/>
          </a:xfrm>
          <a:prstGeom prst="rightBrace">
            <a:avLst>
              <a:gd name="adj1" fmla="val 8333"/>
              <a:gd name="adj2" fmla="val 47930"/>
            </a:avLst>
          </a:prstGeom>
          <a:ln w="38100">
            <a:solidFill>
              <a:srgbClr val="007A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EA8C018-3591-75D6-3760-C5B69810E3A4}"/>
              </a:ext>
            </a:extLst>
          </p:cNvPr>
          <p:cNvSpPr/>
          <p:nvPr/>
        </p:nvSpPr>
        <p:spPr>
          <a:xfrm>
            <a:off x="6909795" y="3658382"/>
            <a:ext cx="212196" cy="519112"/>
          </a:xfrm>
          <a:prstGeom prst="rightBrace">
            <a:avLst>
              <a:gd name="adj1" fmla="val 8333"/>
              <a:gd name="adj2" fmla="val 47930"/>
            </a:avLst>
          </a:prstGeom>
          <a:ln w="38100">
            <a:solidFill>
              <a:srgbClr val="007A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682FA-AD08-272C-7F8D-BB46301B94EC}"/>
              </a:ext>
            </a:extLst>
          </p:cNvPr>
          <p:cNvSpPr txBox="1"/>
          <p:nvPr/>
        </p:nvSpPr>
        <p:spPr>
          <a:xfrm>
            <a:off x="5589037" y="1914569"/>
            <a:ext cx="223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32038" algn="l"/>
              </a:tabLst>
            </a:pP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Constraint</a:t>
            </a:r>
            <a:endParaRPr lang="en-GB" sz="1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4E212-A238-467E-5EED-4C35DFAC3125}"/>
              </a:ext>
            </a:extLst>
          </p:cNvPr>
          <p:cNvSpPr txBox="1"/>
          <p:nvPr/>
        </p:nvSpPr>
        <p:spPr>
          <a:xfrm>
            <a:off x="7383432" y="1937013"/>
            <a:ext cx="278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ACC"/>
                </a:solidFill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410472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 Martin</dc:creator>
  <cp:lastModifiedBy>Meyer Martin</cp:lastModifiedBy>
  <cp:revision>1</cp:revision>
  <dcterms:created xsi:type="dcterms:W3CDTF">2022-08-30T10:14:12Z</dcterms:created>
  <dcterms:modified xsi:type="dcterms:W3CDTF">2022-08-30T10:18:46Z</dcterms:modified>
</cp:coreProperties>
</file>