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C08C-D226-0ED8-9528-9053C449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52F3C-14E5-53CC-6454-E7C5C24D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E42A-D216-0690-ACD9-252A19D0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89F3-A415-8D77-3C54-E71C7F8D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3554-6565-E3CA-30AF-9F965DA9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DCD0-2EE3-DB6B-6699-CEDE476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6CBA-97A8-7B9F-36BC-3EFF2A27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C1F1-3A2C-6008-2AFF-02BD6447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BDC9-12C5-0F8E-0AF6-5F46F7D6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CF5C-694E-827F-F920-1472A3E3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494AA-0132-2F79-0A0C-69705B6D2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910D-B1B2-FBE6-2E2E-E0B7BAB7B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F487-4383-4AB2-0AAD-3F1528CD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D844-1912-AEE0-8C41-D606BA83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727D-AA71-9C68-481A-E680264D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F278-ED4E-8790-79B7-7B1F9FC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C2C4-E2A1-93CE-CBC3-4240F6F3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95C7-D12C-98B3-5377-365FCA51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366C-6BEA-8449-2B43-9F629960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27F4-9415-1251-918F-5C56BDD2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FABD-8B3F-1FDC-EFBF-2C18DFC7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2AA6-FBEB-D92E-0280-C96D20D9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629A-F221-0712-3D39-2E7CC7CF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5A72-34F3-1A58-3DB6-8E1EC295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098-99B8-703B-7F41-4D72E9BE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F70F-59BA-2530-29E9-B2B5E8A6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8A7F-9FA2-9540-0EA9-FE5022BC0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6DB8B-FA8E-BB16-08EB-7CEEC9AF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C4F66-7842-74E5-0241-AED45D5F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B57A-397A-5C35-8CE0-7DC6E33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D93F9-783D-9C4A-1AD1-C4E655BE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C713-F2DF-EBB9-ADB4-F96FB519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F5C5-6E78-7A8B-3B74-D2ACCCBD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DA94C-588B-FFD8-67C3-5FB2FAF8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14B3-2001-1C61-EF4C-101F8104A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FA994-9FC4-F39A-404B-174DE17F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1D441-A674-2734-7CF5-C5C6C9AD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51A74-F063-B2F2-34C0-0B3304A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DAE5B-9909-5019-95EA-01D529E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7F66-7DF7-D7AC-4B17-8A46CECD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D9652-4E0C-68DA-C1BB-111D5541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E01D-7C42-D00D-9737-F8A98276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325B0-2CB0-8294-C562-C1723B2E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C69DA-E0AE-AC31-02D8-4C35F74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7344D-398B-6A16-3351-78AAA5E5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6ABBD-7F08-A0CD-BABE-4EAA21D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6107-03EA-82F2-DF2F-49B3DD44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C432-289C-90DD-99AE-D5CAA332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76183-4954-B0A3-5EBC-C2C7F668D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FA4CA-2968-773E-0D47-A561A47A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426A-E5A3-A6FE-B532-9C14BD75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F203-A2D9-39A1-8060-8F42BA09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624C-76BE-9AD4-13A7-29495B98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AA53D-A334-1D5A-BB7C-E853BC9F6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1CC9-5F6B-CCB7-9698-9C0DD2C7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4125-2211-0229-D671-649A6575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1AAC-EDD3-450A-5D89-FB0FCB4F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ADA4B-AC43-A070-9869-864D6E8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7DFB3-1DC4-0A42-FD46-5D109E45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9BDF-12FF-3537-73EA-F6CF4AB7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26AC-3E9F-50C5-F1EC-AF4CAC779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723D-5870-494D-BDF0-1DCEFAD6995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6F35-61D5-158B-1138-887226A6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3D9A-EB23-4EFE-FA09-63B2EA1B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961D-747E-4295-BE65-F9FB947C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7612AF-0379-FDED-FEBF-C197C8A0B6A7}"/>
              </a:ext>
            </a:extLst>
          </p:cNvPr>
          <p:cNvSpPr/>
          <p:nvPr/>
        </p:nvSpPr>
        <p:spPr>
          <a:xfrm>
            <a:off x="3465638" y="789747"/>
            <a:ext cx="1661340" cy="8068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Endpoint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761648-BCF9-9D6F-E87B-2CCBD1F83C56}"/>
              </a:ext>
            </a:extLst>
          </p:cNvPr>
          <p:cNvSpPr/>
          <p:nvPr/>
        </p:nvSpPr>
        <p:spPr>
          <a:xfrm>
            <a:off x="3465638" y="2047232"/>
            <a:ext cx="1661340" cy="8068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latin typeface="Consolas" panose="020B0609020204030204" pitchFamily="49" charset="0"/>
              </a:rPr>
              <a:t>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7CA1B-FB00-D13F-64FC-2EE30C4C7D00}"/>
              </a:ext>
            </a:extLst>
          </p:cNvPr>
          <p:cNvSpPr/>
          <p:nvPr/>
        </p:nvSpPr>
        <p:spPr>
          <a:xfrm>
            <a:off x="3465638" y="3304717"/>
            <a:ext cx="1661340" cy="8068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526DC5-0D19-734C-6040-3ECDD456E31A}"/>
              </a:ext>
            </a:extLst>
          </p:cNvPr>
          <p:cNvSpPr/>
          <p:nvPr/>
        </p:nvSpPr>
        <p:spPr>
          <a:xfrm>
            <a:off x="3465638" y="4562203"/>
            <a:ext cx="1661340" cy="8068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latin typeface="Consolas" panose="020B0609020204030204" pitchFamily="49" charset="0"/>
              </a:rPr>
              <a:t>Attribute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395CC-C1C2-2960-3701-7C83711BF357}"/>
              </a:ext>
            </a:extLst>
          </p:cNvPr>
          <p:cNvCxnSpPr>
            <a:cxnSpLocks/>
          </p:cNvCxnSpPr>
          <p:nvPr/>
        </p:nvCxnSpPr>
        <p:spPr>
          <a:xfrm>
            <a:off x="4325781" y="1596570"/>
            <a:ext cx="0" cy="4506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AA8EA0-0078-2E39-A7C8-E86DD34F6136}"/>
              </a:ext>
            </a:extLst>
          </p:cNvPr>
          <p:cNvCxnSpPr>
            <a:cxnSpLocks/>
          </p:cNvCxnSpPr>
          <p:nvPr/>
        </p:nvCxnSpPr>
        <p:spPr>
          <a:xfrm>
            <a:off x="4325781" y="2854055"/>
            <a:ext cx="0" cy="4506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5450AE-C748-F0A5-4407-02557FCCE469}"/>
              </a:ext>
            </a:extLst>
          </p:cNvPr>
          <p:cNvCxnSpPr>
            <a:cxnSpLocks/>
          </p:cNvCxnSpPr>
          <p:nvPr/>
        </p:nvCxnSpPr>
        <p:spPr>
          <a:xfrm>
            <a:off x="4325781" y="4111540"/>
            <a:ext cx="0" cy="4506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498176-7611-369D-3DF2-8F4A68547DC5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6200000" flipH="1">
            <a:off x="3423680" y="3708128"/>
            <a:ext cx="570511" cy="12700"/>
          </a:xfrm>
          <a:prstGeom prst="bentConnector5">
            <a:avLst>
              <a:gd name="adj1" fmla="val 15300"/>
              <a:gd name="adj2" fmla="val -4007898"/>
              <a:gd name="adj3" fmla="val 100106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51AEA-6233-C6BB-2D78-2A7B2D64D4CA}"/>
              </a:ext>
            </a:extLst>
          </p:cNvPr>
          <p:cNvSpPr txBox="1"/>
          <p:nvPr/>
        </p:nvSpPr>
        <p:spPr>
          <a:xfrm>
            <a:off x="4401891" y="1677900"/>
            <a:ext cx="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accent5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A3257-F0FC-E1B9-A0ED-62C06813ED36}"/>
              </a:ext>
            </a:extLst>
          </p:cNvPr>
          <p:cNvSpPr txBox="1"/>
          <p:nvPr/>
        </p:nvSpPr>
        <p:spPr>
          <a:xfrm>
            <a:off x="4401891" y="2907358"/>
            <a:ext cx="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accent5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1C680-7BF1-E9EC-9272-2AFA6CD28F35}"/>
              </a:ext>
            </a:extLst>
          </p:cNvPr>
          <p:cNvSpPr txBox="1"/>
          <p:nvPr/>
        </p:nvSpPr>
        <p:spPr>
          <a:xfrm>
            <a:off x="3282233" y="3736706"/>
            <a:ext cx="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accent5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9216B-B88F-5C10-C43A-A270560252BF}"/>
              </a:ext>
            </a:extLst>
          </p:cNvPr>
          <p:cNvSpPr txBox="1"/>
          <p:nvPr/>
        </p:nvSpPr>
        <p:spPr>
          <a:xfrm>
            <a:off x="4401891" y="4136816"/>
            <a:ext cx="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accent5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8C526-9451-FF35-BDD4-9D080F2A9BF2}"/>
              </a:ext>
            </a:extLst>
          </p:cNvPr>
          <p:cNvSpPr txBox="1"/>
          <p:nvPr/>
        </p:nvSpPr>
        <p:spPr>
          <a:xfrm flipH="1">
            <a:off x="5459709" y="970253"/>
            <a:ext cx="32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E09900"/>
                </a:solidFill>
                <a:latin typeface="Consolas" panose="020B0609020204030204" pitchFamily="49" charset="0"/>
              </a:rPr>
              <a:t>UUID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BE1FA-0492-782E-5B0F-C4B748938EB6}"/>
              </a:ext>
            </a:extLst>
          </p:cNvPr>
          <p:cNvSpPr txBox="1"/>
          <p:nvPr/>
        </p:nvSpPr>
        <p:spPr>
          <a:xfrm flipH="1">
            <a:off x="5459710" y="2242123"/>
            <a:ext cx="272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E09900"/>
                </a:solidFill>
                <a:latin typeface="Consolas" panose="020B0609020204030204" pitchFamily="49" charset="0"/>
              </a:rPr>
              <a:t>UUID/</a:t>
            </a:r>
            <a:r>
              <a:rPr lang="en-GB" b="1" err="1">
                <a:solidFill>
                  <a:srgbClr val="E09900"/>
                </a:solidFill>
                <a:latin typeface="Consolas" panose="020B0609020204030204" pitchFamily="49" charset="0"/>
              </a:rPr>
              <a:t>nodeName</a:t>
            </a:r>
            <a:endParaRPr lang="en-GB" b="1">
              <a:solidFill>
                <a:srgbClr val="E099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82EE3-1095-8164-B017-81CCDBCE2717}"/>
              </a:ext>
            </a:extLst>
          </p:cNvPr>
          <p:cNvSpPr txBox="1"/>
          <p:nvPr/>
        </p:nvSpPr>
        <p:spPr>
          <a:xfrm flipH="1">
            <a:off x="5459708" y="3513993"/>
            <a:ext cx="67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E09900"/>
                </a:solidFill>
                <a:latin typeface="Consolas" panose="020B0609020204030204" pitchFamily="49" charset="0"/>
              </a:rPr>
              <a:t>UUID/</a:t>
            </a:r>
            <a:r>
              <a:rPr lang="en-GB" b="1" err="1">
                <a:solidFill>
                  <a:srgbClr val="E09900"/>
                </a:solidFill>
                <a:latin typeface="Consolas" panose="020B0609020204030204" pitchFamily="49" charset="0"/>
              </a:rPr>
              <a:t>nodeName</a:t>
            </a:r>
            <a:r>
              <a:rPr lang="en-GB" b="1">
                <a:solidFill>
                  <a:srgbClr val="E09900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E09900"/>
                </a:solidFill>
                <a:latin typeface="Consolas" panose="020B0609020204030204" pitchFamily="49" charset="0"/>
              </a:rPr>
              <a:t>objectName</a:t>
            </a:r>
            <a:endParaRPr lang="en-GB" b="1">
              <a:solidFill>
                <a:srgbClr val="E099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54177-C491-117E-F362-9C3189417BD7}"/>
              </a:ext>
            </a:extLst>
          </p:cNvPr>
          <p:cNvSpPr txBox="1"/>
          <p:nvPr/>
        </p:nvSpPr>
        <p:spPr>
          <a:xfrm flipH="1">
            <a:off x="5459708" y="4780948"/>
            <a:ext cx="72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9900"/>
                </a:solidFill>
                <a:latin typeface="Consolas" panose="020B0609020204030204" pitchFamily="49" charset="0"/>
              </a:rPr>
              <a:t>UUID/</a:t>
            </a:r>
            <a:r>
              <a:rPr lang="en-GB" b="1" dirty="0" err="1">
                <a:solidFill>
                  <a:srgbClr val="E09900"/>
                </a:solidFill>
                <a:latin typeface="Consolas" panose="020B0609020204030204" pitchFamily="49" charset="0"/>
              </a:rPr>
              <a:t>nodeName</a:t>
            </a:r>
            <a:r>
              <a:rPr lang="en-GB" b="1" dirty="0">
                <a:solidFill>
                  <a:srgbClr val="E09900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E09900"/>
                </a:solidFill>
                <a:latin typeface="Consolas" panose="020B0609020204030204" pitchFamily="49" charset="0"/>
              </a:rPr>
              <a:t>objectName</a:t>
            </a:r>
            <a:r>
              <a:rPr lang="en-GB" b="1" dirty="0">
                <a:solidFill>
                  <a:srgbClr val="E09900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E09900"/>
                </a:solidFill>
                <a:latin typeface="Consolas" panose="020B0609020204030204" pitchFamily="49" charset="0"/>
              </a:rPr>
              <a:t>attributeName</a:t>
            </a:r>
            <a:endParaRPr lang="en-GB" b="1" dirty="0">
              <a:solidFill>
                <a:srgbClr val="E099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0F9CD-985C-1D2C-E943-6A552B07063E}"/>
              </a:ext>
            </a:extLst>
          </p:cNvPr>
          <p:cNvSpPr txBox="1"/>
          <p:nvPr/>
        </p:nvSpPr>
        <p:spPr>
          <a:xfrm flipH="1">
            <a:off x="3854383" y="5500881"/>
            <a:ext cx="942795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Classes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07EC2-439D-A729-E258-6E9B323DB18A}"/>
              </a:ext>
            </a:extLst>
          </p:cNvPr>
          <p:cNvSpPr txBox="1"/>
          <p:nvPr/>
        </p:nvSpPr>
        <p:spPr>
          <a:xfrm flipH="1">
            <a:off x="5570154" y="5500881"/>
            <a:ext cx="1118431" cy="369332"/>
          </a:xfrm>
          <a:prstGeom prst="rect">
            <a:avLst/>
          </a:prstGeom>
          <a:noFill/>
          <a:ln w="28575">
            <a:solidFill>
              <a:srgbClr val="E0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E09900"/>
                </a:solidFill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956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 Martin</dc:creator>
  <cp:lastModifiedBy>Meyer Martin</cp:lastModifiedBy>
  <cp:revision>1</cp:revision>
  <dcterms:created xsi:type="dcterms:W3CDTF">2022-08-30T08:36:02Z</dcterms:created>
  <dcterms:modified xsi:type="dcterms:W3CDTF">2022-08-30T09:24:02Z</dcterms:modified>
</cp:coreProperties>
</file>