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57195"/>
              </p:ext>
            </p:extLst>
          </p:nvPr>
        </p:nvGraphicFramePr>
        <p:xfrm>
          <a:off x="838200" y="1825625"/>
          <a:ext cx="10515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Program Running Successfully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Program</a:t>
            </a:r>
          </a:p>
        </p:txBody>
      </p:sp>
      <p:pic>
        <p:nvPicPr>
          <p:cNvPr id="4" name="Picture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E13B7C2-92C6-1353-2632-7341DD394B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2334461"/>
            <a:ext cx="9448800" cy="430679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Python program running successfully.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CEIS150 Module 1</vt:lpstr>
      <vt:lpstr>Rubric</vt:lpstr>
      <vt:lpstr>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justin haag</cp:lastModifiedBy>
  <cp:revision>18</cp:revision>
  <dcterms:created xsi:type="dcterms:W3CDTF">2018-12-20T22:43:36Z</dcterms:created>
  <dcterms:modified xsi:type="dcterms:W3CDTF">2023-09-01T14:57:57Z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