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C94876-A2F6-432C-A03C-D6EBF2A720EC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475"/>
    <a:srgbClr val="883BC2"/>
    <a:srgbClr val="481C5E"/>
    <a:srgbClr val="585454"/>
    <a:srgbClr val="FFD672"/>
    <a:srgbClr val="72C8D5"/>
    <a:srgbClr val="82C836"/>
    <a:srgbClr val="389F33"/>
    <a:srgbClr val="D76213"/>
    <a:srgbClr val="FFE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1" autoAdjust="0"/>
    <p:restoredTop sz="94579"/>
  </p:normalViewPr>
  <p:slideViewPr>
    <p:cSldViewPr snapToGrid="0">
      <p:cViewPr>
        <p:scale>
          <a:sx n="125" d="100"/>
          <a:sy n="125" d="100"/>
        </p:scale>
        <p:origin x="1800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BF02-144D-4CF0-A578-C88C1BE425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25D-D19A-48A4-A7E6-055B6384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8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BF02-144D-4CF0-A578-C88C1BE425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25D-D19A-48A4-A7E6-055B6384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BF02-144D-4CF0-A578-C88C1BE425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25D-D19A-48A4-A7E6-055B6384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1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BF02-144D-4CF0-A578-C88C1BE425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25D-D19A-48A4-A7E6-055B6384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3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BF02-144D-4CF0-A578-C88C1BE425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25D-D19A-48A4-A7E6-055B6384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2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BF02-144D-4CF0-A578-C88C1BE425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25D-D19A-48A4-A7E6-055B6384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BF02-144D-4CF0-A578-C88C1BE425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25D-D19A-48A4-A7E6-055B6384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9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BF02-144D-4CF0-A578-C88C1BE425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25D-D19A-48A4-A7E6-055B6384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4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BF02-144D-4CF0-A578-C88C1BE425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25D-D19A-48A4-A7E6-055B6384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3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BF02-144D-4CF0-A578-C88C1BE425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25D-D19A-48A4-A7E6-055B6384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BF02-144D-4CF0-A578-C88C1BE425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25D-D19A-48A4-A7E6-055B6384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AEAEA"/>
            </a:gs>
            <a:gs pos="0">
              <a:srgbClr val="F2F2F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BF02-144D-4CF0-A578-C88C1BE425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25D-D19A-48A4-A7E6-055B6384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492433" y="-565834"/>
            <a:ext cx="12057914" cy="6811112"/>
          </a:xfrm>
          <a:custGeom>
            <a:avLst/>
            <a:gdLst>
              <a:gd name="connsiteX0" fmla="*/ 0 w 8237838"/>
              <a:gd name="connsiteY0" fmla="*/ 0 h 4530811"/>
              <a:gd name="connsiteX1" fmla="*/ 8237838 w 8237838"/>
              <a:gd name="connsiteY1" fmla="*/ 0 h 4530811"/>
              <a:gd name="connsiteX2" fmla="*/ 8237838 w 8237838"/>
              <a:gd name="connsiteY2" fmla="*/ 4530811 h 4530811"/>
              <a:gd name="connsiteX3" fmla="*/ 0 w 8237838"/>
              <a:gd name="connsiteY3" fmla="*/ 4530811 h 4530811"/>
              <a:gd name="connsiteX4" fmla="*/ 0 w 8237838"/>
              <a:gd name="connsiteY4" fmla="*/ 0 h 4530811"/>
              <a:gd name="connsiteX0" fmla="*/ 0 w 9300519"/>
              <a:gd name="connsiteY0" fmla="*/ 8238 h 4530811"/>
              <a:gd name="connsiteX1" fmla="*/ 9300519 w 9300519"/>
              <a:gd name="connsiteY1" fmla="*/ 0 h 4530811"/>
              <a:gd name="connsiteX2" fmla="*/ 9300519 w 9300519"/>
              <a:gd name="connsiteY2" fmla="*/ 4530811 h 4530811"/>
              <a:gd name="connsiteX3" fmla="*/ 1062681 w 9300519"/>
              <a:gd name="connsiteY3" fmla="*/ 4530811 h 4530811"/>
              <a:gd name="connsiteX4" fmla="*/ 0 w 9300519"/>
              <a:gd name="connsiteY4" fmla="*/ 8238 h 4530811"/>
              <a:gd name="connsiteX0" fmla="*/ 0 w 9300519"/>
              <a:gd name="connsiteY0" fmla="*/ 8238 h 4536963"/>
              <a:gd name="connsiteX1" fmla="*/ 9300519 w 9300519"/>
              <a:gd name="connsiteY1" fmla="*/ 0 h 4536963"/>
              <a:gd name="connsiteX2" fmla="*/ 9300519 w 9300519"/>
              <a:gd name="connsiteY2" fmla="*/ 4530811 h 4536963"/>
              <a:gd name="connsiteX3" fmla="*/ 1127948 w 9300519"/>
              <a:gd name="connsiteY3" fmla="*/ 4536963 h 4536963"/>
              <a:gd name="connsiteX4" fmla="*/ 0 w 9300519"/>
              <a:gd name="connsiteY4" fmla="*/ 8238 h 4536963"/>
              <a:gd name="connsiteX0" fmla="*/ 0 w 9467314"/>
              <a:gd name="connsiteY0" fmla="*/ 8238 h 4536963"/>
              <a:gd name="connsiteX1" fmla="*/ 9467314 w 9467314"/>
              <a:gd name="connsiteY1" fmla="*/ 0 h 4536963"/>
              <a:gd name="connsiteX2" fmla="*/ 9467314 w 9467314"/>
              <a:gd name="connsiteY2" fmla="*/ 4530811 h 4536963"/>
              <a:gd name="connsiteX3" fmla="*/ 1294743 w 9467314"/>
              <a:gd name="connsiteY3" fmla="*/ 4536963 h 4536963"/>
              <a:gd name="connsiteX4" fmla="*/ 0 w 9467314"/>
              <a:gd name="connsiteY4" fmla="*/ 8238 h 453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7314" h="4536963">
                <a:moveTo>
                  <a:pt x="0" y="8238"/>
                </a:moveTo>
                <a:lnTo>
                  <a:pt x="9467314" y="0"/>
                </a:lnTo>
                <a:lnTo>
                  <a:pt x="9467314" y="4530811"/>
                </a:lnTo>
                <a:lnTo>
                  <a:pt x="1294743" y="4536963"/>
                </a:lnTo>
                <a:lnTo>
                  <a:pt x="0" y="823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56458" y="-172994"/>
            <a:ext cx="11165405" cy="6411367"/>
          </a:xfrm>
          <a:custGeom>
            <a:avLst/>
            <a:gdLst>
              <a:gd name="connsiteX0" fmla="*/ 0 w 8237838"/>
              <a:gd name="connsiteY0" fmla="*/ 0 h 4530811"/>
              <a:gd name="connsiteX1" fmla="*/ 8237838 w 8237838"/>
              <a:gd name="connsiteY1" fmla="*/ 0 h 4530811"/>
              <a:gd name="connsiteX2" fmla="*/ 8237838 w 8237838"/>
              <a:gd name="connsiteY2" fmla="*/ 4530811 h 4530811"/>
              <a:gd name="connsiteX3" fmla="*/ 0 w 8237838"/>
              <a:gd name="connsiteY3" fmla="*/ 4530811 h 4530811"/>
              <a:gd name="connsiteX4" fmla="*/ 0 w 8237838"/>
              <a:gd name="connsiteY4" fmla="*/ 0 h 4530811"/>
              <a:gd name="connsiteX0" fmla="*/ 0 w 9300519"/>
              <a:gd name="connsiteY0" fmla="*/ 8238 h 4530811"/>
              <a:gd name="connsiteX1" fmla="*/ 9300519 w 9300519"/>
              <a:gd name="connsiteY1" fmla="*/ 0 h 4530811"/>
              <a:gd name="connsiteX2" fmla="*/ 9300519 w 9300519"/>
              <a:gd name="connsiteY2" fmla="*/ 4530811 h 4530811"/>
              <a:gd name="connsiteX3" fmla="*/ 1062681 w 9300519"/>
              <a:gd name="connsiteY3" fmla="*/ 4530811 h 4530811"/>
              <a:gd name="connsiteX4" fmla="*/ 0 w 9300519"/>
              <a:gd name="connsiteY4" fmla="*/ 8238 h 453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00519" h="4530811">
                <a:moveTo>
                  <a:pt x="0" y="8238"/>
                </a:moveTo>
                <a:lnTo>
                  <a:pt x="9300519" y="0"/>
                </a:lnTo>
                <a:lnTo>
                  <a:pt x="9300519" y="4530811"/>
                </a:lnTo>
                <a:lnTo>
                  <a:pt x="1062681" y="4530811"/>
                </a:lnTo>
                <a:lnTo>
                  <a:pt x="0" y="82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1032" y="1939014"/>
            <a:ext cx="50220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React.js</a:t>
            </a:r>
            <a:endParaRPr lang="en-US" sz="12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887827" y="794450"/>
            <a:ext cx="2401453" cy="1055718"/>
            <a:chOff x="10501747" y="794450"/>
            <a:chExt cx="2401453" cy="1055718"/>
          </a:xfrm>
        </p:grpSpPr>
        <p:sp>
          <p:nvSpPr>
            <p:cNvPr id="7" name="Rounded Rectangle 6"/>
            <p:cNvSpPr/>
            <p:nvPr/>
          </p:nvSpPr>
          <p:spPr>
            <a:xfrm>
              <a:off x="10501747" y="794450"/>
              <a:ext cx="2401453" cy="1055718"/>
            </a:xfrm>
            <a:prstGeom prst="roundRect">
              <a:avLst>
                <a:gd name="adj" fmla="val 70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079" y="991512"/>
              <a:ext cx="754296" cy="67472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038878" y="3488529"/>
            <a:ext cx="633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20ish minutes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31233" y="4884066"/>
            <a:ext cx="28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Twin Company, App Knights..</a:t>
            </a:r>
            <a:endParaRPr lang="en-US" baseline="30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"/>
          <p:cNvSpPr/>
          <p:nvPr/>
        </p:nvSpPr>
        <p:spPr>
          <a:xfrm>
            <a:off x="11027394" y="6215178"/>
            <a:ext cx="2398197" cy="727267"/>
          </a:xfrm>
          <a:custGeom>
            <a:avLst/>
            <a:gdLst>
              <a:gd name="connsiteX0" fmla="*/ 0 w 8237838"/>
              <a:gd name="connsiteY0" fmla="*/ 0 h 4530811"/>
              <a:gd name="connsiteX1" fmla="*/ 8237838 w 8237838"/>
              <a:gd name="connsiteY1" fmla="*/ 0 h 4530811"/>
              <a:gd name="connsiteX2" fmla="*/ 8237838 w 8237838"/>
              <a:gd name="connsiteY2" fmla="*/ 4530811 h 4530811"/>
              <a:gd name="connsiteX3" fmla="*/ 0 w 8237838"/>
              <a:gd name="connsiteY3" fmla="*/ 4530811 h 4530811"/>
              <a:gd name="connsiteX4" fmla="*/ 0 w 8237838"/>
              <a:gd name="connsiteY4" fmla="*/ 0 h 4530811"/>
              <a:gd name="connsiteX0" fmla="*/ 0 w 9300519"/>
              <a:gd name="connsiteY0" fmla="*/ 8238 h 4530811"/>
              <a:gd name="connsiteX1" fmla="*/ 9300519 w 9300519"/>
              <a:gd name="connsiteY1" fmla="*/ 0 h 4530811"/>
              <a:gd name="connsiteX2" fmla="*/ 9300519 w 9300519"/>
              <a:gd name="connsiteY2" fmla="*/ 4530811 h 4530811"/>
              <a:gd name="connsiteX3" fmla="*/ 1062681 w 9300519"/>
              <a:gd name="connsiteY3" fmla="*/ 4530811 h 4530811"/>
              <a:gd name="connsiteX4" fmla="*/ 0 w 9300519"/>
              <a:gd name="connsiteY4" fmla="*/ 8238 h 4530811"/>
              <a:gd name="connsiteX0" fmla="*/ 0 w 17400780"/>
              <a:gd name="connsiteY0" fmla="*/ 0 h 4612996"/>
              <a:gd name="connsiteX1" fmla="*/ 17400780 w 17400780"/>
              <a:gd name="connsiteY1" fmla="*/ 82185 h 4612996"/>
              <a:gd name="connsiteX2" fmla="*/ 17400780 w 17400780"/>
              <a:gd name="connsiteY2" fmla="*/ 4612996 h 4612996"/>
              <a:gd name="connsiteX3" fmla="*/ 9162942 w 17400780"/>
              <a:gd name="connsiteY3" fmla="*/ 4612996 h 4612996"/>
              <a:gd name="connsiteX4" fmla="*/ 0 w 17400780"/>
              <a:gd name="connsiteY4" fmla="*/ 0 h 4612996"/>
              <a:gd name="connsiteX0" fmla="*/ 0 w 18030282"/>
              <a:gd name="connsiteY0" fmla="*/ 155175 h 4530811"/>
              <a:gd name="connsiteX1" fmla="*/ 18030282 w 18030282"/>
              <a:gd name="connsiteY1" fmla="*/ 0 h 4530811"/>
              <a:gd name="connsiteX2" fmla="*/ 18030282 w 18030282"/>
              <a:gd name="connsiteY2" fmla="*/ 4530811 h 4530811"/>
              <a:gd name="connsiteX3" fmla="*/ 9792444 w 18030282"/>
              <a:gd name="connsiteY3" fmla="*/ 4530811 h 4530811"/>
              <a:gd name="connsiteX4" fmla="*/ 0 w 18030282"/>
              <a:gd name="connsiteY4" fmla="*/ 155175 h 4530811"/>
              <a:gd name="connsiteX0" fmla="*/ 0 w 17470725"/>
              <a:gd name="connsiteY0" fmla="*/ 95835 h 4530811"/>
              <a:gd name="connsiteX1" fmla="*/ 17470725 w 17470725"/>
              <a:gd name="connsiteY1" fmla="*/ 0 h 4530811"/>
              <a:gd name="connsiteX2" fmla="*/ 17470725 w 17470725"/>
              <a:gd name="connsiteY2" fmla="*/ 4530811 h 4530811"/>
              <a:gd name="connsiteX3" fmla="*/ 9232887 w 17470725"/>
              <a:gd name="connsiteY3" fmla="*/ 4530811 h 4530811"/>
              <a:gd name="connsiteX4" fmla="*/ 0 w 17470725"/>
              <a:gd name="connsiteY4" fmla="*/ 95835 h 4530811"/>
              <a:gd name="connsiteX0" fmla="*/ 0 w 17121002"/>
              <a:gd name="connsiteY0" fmla="*/ 95835 h 4530811"/>
              <a:gd name="connsiteX1" fmla="*/ 17121002 w 17121002"/>
              <a:gd name="connsiteY1" fmla="*/ 0 h 4530811"/>
              <a:gd name="connsiteX2" fmla="*/ 17121002 w 17121002"/>
              <a:gd name="connsiteY2" fmla="*/ 4530811 h 4530811"/>
              <a:gd name="connsiteX3" fmla="*/ 8883164 w 17121002"/>
              <a:gd name="connsiteY3" fmla="*/ 4530811 h 4530811"/>
              <a:gd name="connsiteX4" fmla="*/ 0 w 17121002"/>
              <a:gd name="connsiteY4" fmla="*/ 95835 h 4530811"/>
              <a:gd name="connsiteX0" fmla="*/ 0 w 17610615"/>
              <a:gd name="connsiteY0" fmla="*/ 36495 h 4530811"/>
              <a:gd name="connsiteX1" fmla="*/ 17610615 w 17610615"/>
              <a:gd name="connsiteY1" fmla="*/ 0 h 4530811"/>
              <a:gd name="connsiteX2" fmla="*/ 17610615 w 17610615"/>
              <a:gd name="connsiteY2" fmla="*/ 4530811 h 4530811"/>
              <a:gd name="connsiteX3" fmla="*/ 9372777 w 17610615"/>
              <a:gd name="connsiteY3" fmla="*/ 4530811 h 4530811"/>
              <a:gd name="connsiteX4" fmla="*/ 0 w 17610615"/>
              <a:gd name="connsiteY4" fmla="*/ 36495 h 453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0615" h="4530811">
                <a:moveTo>
                  <a:pt x="0" y="36495"/>
                </a:moveTo>
                <a:lnTo>
                  <a:pt x="17610615" y="0"/>
                </a:lnTo>
                <a:lnTo>
                  <a:pt x="17610615" y="4530811"/>
                </a:lnTo>
                <a:lnTo>
                  <a:pt x="9372777" y="4530811"/>
                </a:lnTo>
                <a:lnTo>
                  <a:pt x="0" y="364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13780" y="5279329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cloud4le</a:t>
            </a:r>
            <a:endParaRPr lang="en-US" sz="1400" baseline="30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8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8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8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80"/>
                                </p:stCondLst>
                                <p:childTnLst>
                                  <p:par>
                                    <p:cTn id="11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3000" y="133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80"/>
                                </p:stCondLst>
                                <p:childTnLst>
                                  <p:par>
                                    <p:cTn id="14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8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8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8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8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460"/>
                                </p:stCondLst>
                                <p:childTnLst>
                                  <p:par>
                                    <p:cTn id="23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1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3000" y="133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60"/>
                                </p:stCondLst>
                                <p:childTnLst>
                                  <p:par>
                                    <p:cTn id="26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8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8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8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340"/>
                                </p:stCondLst>
                                <p:childTnLst>
                                  <p:par>
                                    <p:cTn id="40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1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33000" y="133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440"/>
                                </p:stCondLst>
                                <p:childTnLst>
                                  <p:par>
                                    <p:cTn id="43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640"/>
                                </p:stCondLst>
                                <p:childTnLst>
                                  <p:par>
                                    <p:cTn id="46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3000" y="133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740"/>
                                </p:stCondLst>
                                <p:childTnLst>
                                  <p:par>
                                    <p:cTn id="49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94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8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8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8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58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3000" y="133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120"/>
                                </p:stCondLst>
                                <p:childTnLst>
                                  <p:par>
                                    <p:cTn id="61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4" grpId="2"/>
          <p:bldP spid="11" grpId="0"/>
          <p:bldP spid="11" grpId="1"/>
          <p:bldP spid="11" grpId="2"/>
          <p:bldP spid="15" grpId="0"/>
          <p:bldP spid="15" grpId="1"/>
          <p:bldP spid="15" grpId="2"/>
          <p:bldP spid="18" grpId="0"/>
          <p:bldP spid="18" grpId="1"/>
          <p:bldP spid="18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8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8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8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80"/>
                                </p:stCondLst>
                                <p:childTnLst>
                                  <p:par>
                                    <p:cTn id="11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3000" y="133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80"/>
                                </p:stCondLst>
                                <p:childTnLst>
                                  <p:par>
                                    <p:cTn id="14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8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8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8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8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460"/>
                                </p:stCondLst>
                                <p:childTnLst>
                                  <p:par>
                                    <p:cTn id="23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1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3000" y="133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60"/>
                                </p:stCondLst>
                                <p:childTnLst>
                                  <p:par>
                                    <p:cTn id="26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8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8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8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340"/>
                                </p:stCondLst>
                                <p:childTnLst>
                                  <p:par>
                                    <p:cTn id="40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1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33000" y="133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440"/>
                                </p:stCondLst>
                                <p:childTnLst>
                                  <p:par>
                                    <p:cTn id="43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640"/>
                                </p:stCondLst>
                                <p:childTnLst>
                                  <p:par>
                                    <p:cTn id="46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3000" y="133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740"/>
                                </p:stCondLst>
                                <p:childTnLst>
                                  <p:par>
                                    <p:cTn id="49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94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8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8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8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58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3000" y="133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120"/>
                                </p:stCondLst>
                                <p:childTnLst>
                                  <p:par>
                                    <p:cTn id="61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4" grpId="2"/>
          <p:bldP spid="11" grpId="0"/>
          <p:bldP spid="11" grpId="1"/>
          <p:bldP spid="11" grpId="2"/>
          <p:bldP spid="15" grpId="0"/>
          <p:bldP spid="15" grpId="1"/>
          <p:bldP spid="15" grpId="2"/>
          <p:bldP spid="18" grpId="0"/>
          <p:bldP spid="18" grpId="1"/>
          <p:bldP spid="18" grpId="2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 flipH="1">
            <a:off x="-428625" y="156211"/>
            <a:ext cx="11087100" cy="7372349"/>
          </a:xfrm>
          <a:custGeom>
            <a:avLst/>
            <a:gdLst>
              <a:gd name="connsiteX0" fmla="*/ 0 w 8237838"/>
              <a:gd name="connsiteY0" fmla="*/ 0 h 4530811"/>
              <a:gd name="connsiteX1" fmla="*/ 8237838 w 8237838"/>
              <a:gd name="connsiteY1" fmla="*/ 0 h 4530811"/>
              <a:gd name="connsiteX2" fmla="*/ 8237838 w 8237838"/>
              <a:gd name="connsiteY2" fmla="*/ 4530811 h 4530811"/>
              <a:gd name="connsiteX3" fmla="*/ 0 w 8237838"/>
              <a:gd name="connsiteY3" fmla="*/ 4530811 h 4530811"/>
              <a:gd name="connsiteX4" fmla="*/ 0 w 8237838"/>
              <a:gd name="connsiteY4" fmla="*/ 0 h 4530811"/>
              <a:gd name="connsiteX0" fmla="*/ 0 w 9300519"/>
              <a:gd name="connsiteY0" fmla="*/ 8238 h 4530811"/>
              <a:gd name="connsiteX1" fmla="*/ 9300519 w 9300519"/>
              <a:gd name="connsiteY1" fmla="*/ 0 h 4530811"/>
              <a:gd name="connsiteX2" fmla="*/ 9300519 w 9300519"/>
              <a:gd name="connsiteY2" fmla="*/ 4530811 h 4530811"/>
              <a:gd name="connsiteX3" fmla="*/ 1062681 w 9300519"/>
              <a:gd name="connsiteY3" fmla="*/ 4530811 h 4530811"/>
              <a:gd name="connsiteX4" fmla="*/ 0 w 9300519"/>
              <a:gd name="connsiteY4" fmla="*/ 8238 h 453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00519" h="4530811">
                <a:moveTo>
                  <a:pt x="0" y="8238"/>
                </a:moveTo>
                <a:lnTo>
                  <a:pt x="9300519" y="0"/>
                </a:lnTo>
                <a:lnTo>
                  <a:pt x="9300519" y="4530811"/>
                </a:lnTo>
                <a:lnTo>
                  <a:pt x="1062681" y="4530811"/>
                </a:lnTo>
                <a:lnTo>
                  <a:pt x="0" y="82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3401" y="739994"/>
            <a:ext cx="6830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Topic at a glance..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697" y="1964509"/>
            <a:ext cx="377026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React hot loader..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Debugging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Components</a:t>
            </a: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State</a:t>
            </a: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Props</a:t>
            </a: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Render</a:t>
            </a: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Life cycle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Flux store (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Redux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Socket.io</a:t>
            </a:r>
            <a:endParaRPr lang="en-US" sz="3600" dirty="0" smtClean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-2101465" y="794450"/>
            <a:ext cx="2401453" cy="1055718"/>
          </a:xfrm>
          <a:prstGeom prst="roundRect">
            <a:avLst>
              <a:gd name="adj" fmla="val 70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11872" y="2747418"/>
            <a:ext cx="5404344" cy="1905862"/>
            <a:chOff x="3137185" y="3529738"/>
            <a:chExt cx="6470470" cy="1666678"/>
          </a:xfrm>
        </p:grpSpPr>
        <p:sp>
          <p:nvSpPr>
            <p:cNvPr id="21" name="Rounded Rectangle 20"/>
            <p:cNvSpPr/>
            <p:nvPr/>
          </p:nvSpPr>
          <p:spPr>
            <a:xfrm>
              <a:off x="3137185" y="3529738"/>
              <a:ext cx="1331958" cy="742728"/>
            </a:xfrm>
            <a:prstGeom prst="roundRect">
              <a:avLst>
                <a:gd name="adj" fmla="val 54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>
                  <a:solidFill>
                    <a:schemeClr val="accent2"/>
                  </a:solidFill>
                </a:rPr>
                <a:t>Action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769428" y="3529738"/>
              <a:ext cx="1661851" cy="742728"/>
            </a:xfrm>
            <a:prstGeom prst="roundRect">
              <a:avLst>
                <a:gd name="adj" fmla="val 54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>
                  <a:solidFill>
                    <a:schemeClr val="accent2"/>
                  </a:solidFill>
                </a:rPr>
                <a:t>Dispatcher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726730" y="3529738"/>
              <a:ext cx="1290320" cy="742728"/>
            </a:xfrm>
            <a:prstGeom prst="roundRect">
              <a:avLst>
                <a:gd name="adj" fmla="val 54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>
                  <a:solidFill>
                    <a:schemeClr val="accent2"/>
                  </a:solidFill>
                </a:rPr>
                <a:t>Store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17335" y="3529738"/>
              <a:ext cx="1290320" cy="742728"/>
            </a:xfrm>
            <a:prstGeom prst="roundRect">
              <a:avLst>
                <a:gd name="adj" fmla="val 54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>
                  <a:solidFill>
                    <a:schemeClr val="accent2"/>
                  </a:solidFill>
                </a:rPr>
                <a:t>View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726730" y="4596538"/>
              <a:ext cx="1290320" cy="599878"/>
            </a:xfrm>
            <a:prstGeom prst="roundRect">
              <a:avLst>
                <a:gd name="adj" fmla="val 54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>
                  <a:solidFill>
                    <a:schemeClr val="accent2"/>
                  </a:solidFill>
                </a:rPr>
                <a:t>Action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479669" y="3901102"/>
              <a:ext cx="300284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prstDash val="dash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31" idx="1"/>
            </p:cNvCxnSpPr>
            <p:nvPr/>
          </p:nvCxnSpPr>
          <p:spPr>
            <a:xfrm flipV="1">
              <a:off x="6407416" y="3901102"/>
              <a:ext cx="319314" cy="9242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prstDash val="dash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2" idx="1"/>
            </p:cNvCxnSpPr>
            <p:nvPr/>
          </p:nvCxnSpPr>
          <p:spPr>
            <a:xfrm>
              <a:off x="8017050" y="3901102"/>
              <a:ext cx="300285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prstDash val="dash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8017050" y="4896477"/>
              <a:ext cx="945446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prstDash val="dash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2" idx="2"/>
            </p:cNvCxnSpPr>
            <p:nvPr/>
          </p:nvCxnSpPr>
          <p:spPr>
            <a:xfrm>
              <a:off x="8962495" y="4272466"/>
              <a:ext cx="0" cy="620808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751971" y="4893274"/>
              <a:ext cx="974759" cy="3203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30" idx="2"/>
            </p:cNvCxnSpPr>
            <p:nvPr/>
          </p:nvCxnSpPr>
          <p:spPr>
            <a:xfrm flipV="1">
              <a:off x="5727259" y="4272466"/>
              <a:ext cx="0" cy="620808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prstDash val="dash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989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33000" y="13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"/>
                            </p:stCondLst>
                            <p:childTnLst>
                              <p:par>
                                <p:cTn id="14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8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60"/>
                            </p:stCondLst>
                            <p:childTnLst>
                              <p:par>
                                <p:cTn id="2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33000" y="13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60"/>
                            </p:stCondLst>
                            <p:childTnLst>
                              <p:par>
                                <p:cTn id="26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8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33000" y="13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"/>
                            </p:stCondLst>
                            <p:childTnLst>
                              <p:par>
                                <p:cTn id="3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" fill="hold"/>
                                        <p:tgtEl>
                                          <p:spTgt spid="3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3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39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Segoe UI</vt:lpstr>
      <vt:lpstr>Segoe UI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Son LE</dc:creator>
  <cp:lastModifiedBy>le ngoc son</cp:lastModifiedBy>
  <cp:revision>880</cp:revision>
  <dcterms:created xsi:type="dcterms:W3CDTF">2015-07-17T11:05:04Z</dcterms:created>
  <dcterms:modified xsi:type="dcterms:W3CDTF">2016-06-01T21:43:38Z</dcterms:modified>
</cp:coreProperties>
</file>