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046"/>
    <a:srgbClr val="36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96BB-3771-AE4B-A790-D73156FB2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7FC22-8383-454B-AE84-35693A5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F8F81-791C-B643-BCFF-328D0470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5597-DA79-3848-8180-A05D3488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4A85-AF5E-D243-B206-282F65C6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F954-A2A1-3246-903A-733B5F1D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EC702-91A2-6646-BC97-190DBD09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FCF0-0124-394B-87DE-FD22D1B1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E64A-EEF7-2242-8C61-24D823EA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DBBB-16CA-3647-8275-789560D1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5AC61-AF87-C24B-9BF6-80BCE05F9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4B5C-6E77-DE47-9AB8-4F972CE8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3363-E5C1-BE4B-97F9-E13FF632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8EC8-6D16-9041-B5DB-0A7674D0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8A76-6E46-F94E-A388-8BF931F9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7465-1D92-B748-9C45-FBCB54DD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6A73-7DCA-7740-AE31-EF4F5AF6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0FAE-1D27-7842-914E-27309648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06164-D3F4-7A41-B3C5-7C4CC17B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D6D3-3BF0-C04F-8972-539CD89B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F0C5-044E-E140-8C09-A6BC872C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6647A-AB03-CB41-8599-BB0A89DF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6DB0-D886-AF43-B0ED-1C6D199C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4B3B-4A61-FD4D-AC50-4529FDE4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6FA2-13FD-1543-AAE2-4AF8E30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7877-DD96-B94D-8E43-8F4DF101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7D03-19DD-E74F-AD69-D0BA344DC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2355-899F-F44E-B6AF-082785FC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10338-988D-6443-AE19-3F3C6304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8367-791C-AF46-8D26-EFDC5995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D594C-4172-BC48-AF78-2910DED8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4AFB-2B6E-D846-AA4F-25AC512E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CE909-2AF5-1C43-AD0A-1DCB3727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2B4A-AEA4-CE49-A7A4-07D40B777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B05A4-E9AF-5F43-816B-70DC1C983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220A7-1E6F-C849-83BB-0E5D1B852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E7DB-5D2F-0840-B426-658A2167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D8EA7-A47A-6046-928B-A70DD29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70FD3-C9B9-6E48-BC0A-B6EE6248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319F-5CF4-E54F-A737-67A5292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906F-DD7D-0141-B255-62B14D94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B0B01-84E4-F54E-92D9-ACEDED36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FDBD-0E71-9241-9A9D-8FC5FA29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13DF8-D819-8643-A314-836E4E6C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C2BA3-2CAB-9840-B57F-BEDFE4D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2CFB-D06A-C94F-B06C-B365EE3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192D-4BCF-DE41-9C2E-9BC1E759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9D20-C7BB-764A-A5D0-55948D76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0117-351C-3242-90E5-313487D1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2C4BB-6C3D-664E-AE07-89C201F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6ABA-249C-E84D-8830-4995A2F8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A082-CE11-BB44-8D54-D39E1D4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7644-443D-194C-8994-EF9F2ED4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10C0D-9D00-F141-B42F-58C961A2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FA92-11DD-DB43-B48B-74C63D62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79327-6935-D247-8CD2-84DDDF13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4842-5A5B-9748-8BEC-53BF26DE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BAEC-A3AC-984F-B10B-C40CC53F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E57DF-1EFB-864F-A5BF-C1A018C8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9326D-65D0-A64A-8776-A83F9A99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A1EB-DC21-2E41-BC51-C44871981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29C4-0B9B-4945-9298-65069A44078C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5BC-0991-364D-AE50-81EDD35EC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000A-8C23-984A-A055-E8F217CB6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9A4FF-A147-B945-9E38-13E5A921842F}"/>
              </a:ext>
            </a:extLst>
          </p:cNvPr>
          <p:cNvGrpSpPr>
            <a:grpSpLocks noChangeAspect="1"/>
          </p:cNvGrpSpPr>
          <p:nvPr/>
        </p:nvGrpSpPr>
        <p:grpSpPr>
          <a:xfrm>
            <a:off x="10533098" y="41947"/>
            <a:ext cx="1705082" cy="1280395"/>
            <a:chOff x="1432245" y="728279"/>
            <a:chExt cx="8378663" cy="6292181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6D39FE4E-9506-6940-B3CA-05EC72F0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7354" y="728279"/>
              <a:ext cx="4628443" cy="46284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21183-4B9E-8A47-9F00-3CF00FF4AE31}"/>
                </a:ext>
              </a:extLst>
            </p:cNvPr>
            <p:cNvSpPr txBox="1"/>
            <p:nvPr/>
          </p:nvSpPr>
          <p:spPr>
            <a:xfrm>
              <a:off x="1432245" y="5356721"/>
              <a:ext cx="8378663" cy="166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7C1D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Serverless </a:t>
              </a:r>
              <a:r>
                <a:rPr lang="en-US" sz="1600" b="1" dirty="0">
                  <a:solidFill>
                    <a:srgbClr val="F3704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Korea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7B49FB-944F-A941-AC2E-E1E1464EA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69435" y="1440203"/>
            <a:ext cx="5421600" cy="5421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18292B2-0BA2-FC4F-8376-E5ADDEC10ECB}"/>
              </a:ext>
            </a:extLst>
          </p:cNvPr>
          <p:cNvGrpSpPr/>
          <p:nvPr/>
        </p:nvGrpSpPr>
        <p:grpSpPr>
          <a:xfrm>
            <a:off x="0" y="-1"/>
            <a:ext cx="8427372" cy="6858001"/>
            <a:chOff x="0" y="-1"/>
            <a:chExt cx="8427372" cy="6858001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8C6FD49-6DA1-9E4E-8511-5E108A43D144}"/>
                </a:ext>
              </a:extLst>
            </p:cNvPr>
            <p:cNvSpPr/>
            <p:nvPr/>
          </p:nvSpPr>
          <p:spPr>
            <a:xfrm flipH="1">
              <a:off x="0" y="0"/>
              <a:ext cx="8427372" cy="6858000"/>
            </a:xfrm>
            <a:prstGeom prst="parallelogram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0EC825-1977-FF42-BCB8-66B25B025548}"/>
                </a:ext>
              </a:extLst>
            </p:cNvPr>
            <p:cNvSpPr/>
            <p:nvPr/>
          </p:nvSpPr>
          <p:spPr>
            <a:xfrm>
              <a:off x="0" y="-1"/>
              <a:ext cx="1773382" cy="6857999"/>
            </a:xfrm>
            <a:prstGeom prst="rect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4542C8-2A8B-134F-9F83-C0FCE4E3B446}"/>
              </a:ext>
            </a:extLst>
          </p:cNvPr>
          <p:cNvGrpSpPr/>
          <p:nvPr/>
        </p:nvGrpSpPr>
        <p:grpSpPr>
          <a:xfrm>
            <a:off x="0" y="0"/>
            <a:ext cx="7073237" cy="1440203"/>
            <a:chOff x="0" y="0"/>
            <a:chExt cx="7073237" cy="1440203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CBE8869-9359-1A4F-86ED-0F27C020AFF4}"/>
                </a:ext>
              </a:extLst>
            </p:cNvPr>
            <p:cNvSpPr/>
            <p:nvPr/>
          </p:nvSpPr>
          <p:spPr>
            <a:xfrm flipH="1">
              <a:off x="5303462" y="0"/>
              <a:ext cx="1769775" cy="1440203"/>
            </a:xfrm>
            <a:prstGeom prst="parallelogram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37F759-4ACF-AA46-8B4B-BBE8B645B4AA}"/>
                </a:ext>
              </a:extLst>
            </p:cNvPr>
            <p:cNvSpPr/>
            <p:nvPr/>
          </p:nvSpPr>
          <p:spPr>
            <a:xfrm>
              <a:off x="0" y="0"/>
              <a:ext cx="5675877" cy="1440203"/>
            </a:xfrm>
            <a:prstGeom prst="rect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62A87F8-AD71-FC4E-BC18-711C08413123}"/>
              </a:ext>
            </a:extLst>
          </p:cNvPr>
          <p:cNvSpPr txBox="1"/>
          <p:nvPr/>
        </p:nvSpPr>
        <p:spPr>
          <a:xfrm>
            <a:off x="335411" y="443102"/>
            <a:ext cx="6264877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서버리스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한국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그룹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11</a:t>
            </a:r>
            <a:r>
              <a:rPr lang="ko-KR" alt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ko-KR" alt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밋업</a:t>
            </a:r>
            <a:endParaRPr lang="en-US" sz="3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98AC5-D162-8647-B6B3-46198B7086C0}"/>
              </a:ext>
            </a:extLst>
          </p:cNvPr>
          <p:cNvSpPr txBox="1"/>
          <p:nvPr/>
        </p:nvSpPr>
        <p:spPr>
          <a:xfrm>
            <a:off x="480288" y="2412453"/>
            <a:ext cx="612000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IoT 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환경을 위한</a:t>
            </a:r>
            <a:endParaRPr lang="en-US" altLang="ko-KR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GCP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의 </a:t>
            </a:r>
            <a:r>
              <a:rPr lang="en-US" altLang="ko-KR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Serverless</a:t>
            </a:r>
            <a:endParaRPr lang="en-US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BC696-F28F-DC4D-A02B-DD781BEB3FE9}"/>
              </a:ext>
            </a:extLst>
          </p:cNvPr>
          <p:cNvSpPr txBox="1"/>
          <p:nvPr/>
        </p:nvSpPr>
        <p:spPr>
          <a:xfrm>
            <a:off x="480288" y="4590667"/>
            <a:ext cx="376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전민수</a:t>
            </a:r>
            <a:endParaRPr lang="en-US" sz="3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Google Japan</a:t>
            </a:r>
            <a:endParaRPr lang="en-US" sz="3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95C0ED6A-DFB0-DC40-BA6C-5F3F1F8C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0" y="5958241"/>
            <a:ext cx="759600" cy="759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FD800F4-4406-2B45-86C3-6ECBE10E113D}"/>
              </a:ext>
            </a:extLst>
          </p:cNvPr>
          <p:cNvSpPr txBox="1"/>
          <p:nvPr/>
        </p:nvSpPr>
        <p:spPr>
          <a:xfrm>
            <a:off x="931571" y="6153329"/>
            <a:ext cx="302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event-</a:t>
            </a:r>
            <a:r>
              <a:rPr 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us.kr</a:t>
            </a:r>
            <a:r>
              <a:rPr 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/25807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74FEF-5B2F-5248-B7DA-04A4FD27C97A}"/>
              </a:ext>
            </a:extLst>
          </p:cNvPr>
          <p:cNvSpPr txBox="1"/>
          <p:nvPr/>
        </p:nvSpPr>
        <p:spPr>
          <a:xfrm>
            <a:off x="4581718" y="6154024"/>
            <a:ext cx="35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2020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26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 저녁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(KST)</a:t>
            </a:r>
            <a:endParaRPr 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4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2172CD-090D-334F-BAC9-930108F9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646" y="1440203"/>
            <a:ext cx="5421600" cy="5421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18292B2-0BA2-FC4F-8376-E5ADDEC10ECB}"/>
              </a:ext>
            </a:extLst>
          </p:cNvPr>
          <p:cNvGrpSpPr/>
          <p:nvPr/>
        </p:nvGrpSpPr>
        <p:grpSpPr>
          <a:xfrm>
            <a:off x="0" y="-1"/>
            <a:ext cx="8427372" cy="6858001"/>
            <a:chOff x="0" y="-1"/>
            <a:chExt cx="8427372" cy="6858001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8C6FD49-6DA1-9E4E-8511-5E108A43D144}"/>
                </a:ext>
              </a:extLst>
            </p:cNvPr>
            <p:cNvSpPr/>
            <p:nvPr/>
          </p:nvSpPr>
          <p:spPr>
            <a:xfrm flipH="1">
              <a:off x="0" y="0"/>
              <a:ext cx="8427372" cy="6858000"/>
            </a:xfrm>
            <a:prstGeom prst="parallelogram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0EC825-1977-FF42-BCB8-66B25B025548}"/>
                </a:ext>
              </a:extLst>
            </p:cNvPr>
            <p:cNvSpPr/>
            <p:nvPr/>
          </p:nvSpPr>
          <p:spPr>
            <a:xfrm>
              <a:off x="0" y="-1"/>
              <a:ext cx="1773382" cy="6857999"/>
            </a:xfrm>
            <a:prstGeom prst="rect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9A4FF-A147-B945-9E38-13E5A921842F}"/>
              </a:ext>
            </a:extLst>
          </p:cNvPr>
          <p:cNvGrpSpPr>
            <a:grpSpLocks noChangeAspect="1"/>
          </p:cNvGrpSpPr>
          <p:nvPr/>
        </p:nvGrpSpPr>
        <p:grpSpPr>
          <a:xfrm>
            <a:off x="10533098" y="41947"/>
            <a:ext cx="1705082" cy="1280395"/>
            <a:chOff x="1432245" y="728279"/>
            <a:chExt cx="8378663" cy="6292181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6D39FE4E-9506-6940-B3CA-05EC72F0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7354" y="728279"/>
              <a:ext cx="4628443" cy="46284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21183-4B9E-8A47-9F00-3CF00FF4AE31}"/>
                </a:ext>
              </a:extLst>
            </p:cNvPr>
            <p:cNvSpPr txBox="1"/>
            <p:nvPr/>
          </p:nvSpPr>
          <p:spPr>
            <a:xfrm>
              <a:off x="1432245" y="5356721"/>
              <a:ext cx="8378663" cy="166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7C1D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Serverless </a:t>
              </a:r>
              <a:r>
                <a:rPr lang="en-US" sz="1600" b="1" dirty="0">
                  <a:solidFill>
                    <a:srgbClr val="F3704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Korea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4542C8-2A8B-134F-9F83-C0FCE4E3B446}"/>
              </a:ext>
            </a:extLst>
          </p:cNvPr>
          <p:cNvGrpSpPr/>
          <p:nvPr/>
        </p:nvGrpSpPr>
        <p:grpSpPr>
          <a:xfrm>
            <a:off x="0" y="0"/>
            <a:ext cx="7073237" cy="1440203"/>
            <a:chOff x="0" y="0"/>
            <a:chExt cx="7073237" cy="1440203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CBE8869-9359-1A4F-86ED-0F27C020AFF4}"/>
                </a:ext>
              </a:extLst>
            </p:cNvPr>
            <p:cNvSpPr/>
            <p:nvPr/>
          </p:nvSpPr>
          <p:spPr>
            <a:xfrm flipH="1">
              <a:off x="5303462" y="0"/>
              <a:ext cx="1769775" cy="1440203"/>
            </a:xfrm>
            <a:prstGeom prst="parallelogram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37F759-4ACF-AA46-8B4B-BBE8B645B4AA}"/>
                </a:ext>
              </a:extLst>
            </p:cNvPr>
            <p:cNvSpPr/>
            <p:nvPr/>
          </p:nvSpPr>
          <p:spPr>
            <a:xfrm>
              <a:off x="0" y="0"/>
              <a:ext cx="5675877" cy="1440203"/>
            </a:xfrm>
            <a:prstGeom prst="rect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098AC5-D162-8647-B6B3-46198B7086C0}"/>
              </a:ext>
            </a:extLst>
          </p:cNvPr>
          <p:cNvSpPr txBox="1"/>
          <p:nvPr/>
        </p:nvSpPr>
        <p:spPr>
          <a:xfrm>
            <a:off x="480288" y="1796900"/>
            <a:ext cx="6120000" cy="25545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애저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서버리스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 서비스</a:t>
            </a:r>
            <a:endParaRPr lang="en-US" altLang="ko-KR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  <a:p>
            <a:r>
              <a:rPr lang="ko-KR" altLang="en-US" sz="4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제품군을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 이용해서</a:t>
            </a:r>
            <a:endParaRPr lang="en-US" altLang="ko-KR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실시간 자막 </a:t>
            </a:r>
            <a:r>
              <a:rPr lang="ko-KR" altLang="en-US" sz="4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생성기</a:t>
            </a:r>
            <a:endParaRPr lang="en-US" altLang="ko-KR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만들어보기</a:t>
            </a:r>
            <a:endParaRPr lang="en-US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BC696-F28F-DC4D-A02B-DD781BEB3FE9}"/>
              </a:ext>
            </a:extLst>
          </p:cNvPr>
          <p:cNvSpPr txBox="1"/>
          <p:nvPr/>
        </p:nvSpPr>
        <p:spPr>
          <a:xfrm>
            <a:off x="480288" y="4590667"/>
            <a:ext cx="376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유저스틴</a:t>
            </a:r>
            <a:endParaRPr lang="en-US" sz="3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Microsoft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A87F8-AD71-FC4E-BC18-711C08413123}"/>
              </a:ext>
            </a:extLst>
          </p:cNvPr>
          <p:cNvSpPr txBox="1"/>
          <p:nvPr/>
        </p:nvSpPr>
        <p:spPr>
          <a:xfrm>
            <a:off x="335411" y="443102"/>
            <a:ext cx="6264877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서버리스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한국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그룹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11</a:t>
            </a:r>
            <a:r>
              <a:rPr lang="ko-KR" alt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ko-KR" alt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밋업</a:t>
            </a:r>
            <a:endParaRPr lang="en-US" sz="3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0EF574E-2557-D947-8537-328C2F1D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0" y="5958241"/>
            <a:ext cx="759600" cy="75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57D86-2511-8B43-9593-DFB9D623AA15}"/>
              </a:ext>
            </a:extLst>
          </p:cNvPr>
          <p:cNvSpPr txBox="1"/>
          <p:nvPr/>
        </p:nvSpPr>
        <p:spPr>
          <a:xfrm>
            <a:off x="931571" y="6153329"/>
            <a:ext cx="302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event-</a:t>
            </a:r>
            <a:r>
              <a:rPr lang="en-US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us.kr</a:t>
            </a:r>
            <a:r>
              <a:rPr 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/25807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BB318-BD6C-0244-9BC1-A0F3FC1ECBB3}"/>
              </a:ext>
            </a:extLst>
          </p:cNvPr>
          <p:cNvSpPr txBox="1"/>
          <p:nvPr/>
        </p:nvSpPr>
        <p:spPr>
          <a:xfrm>
            <a:off x="4581718" y="6154024"/>
            <a:ext cx="356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2020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11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26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 저녁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(KST)</a:t>
            </a:r>
            <a:endParaRPr 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76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Malgun Gothic</vt:lpstr>
      <vt:lpstr>NanumGothic</vt:lpstr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4</cp:revision>
  <dcterms:created xsi:type="dcterms:W3CDTF">2020-09-06T04:50:16Z</dcterms:created>
  <dcterms:modified xsi:type="dcterms:W3CDTF">2020-11-25T23:08:01Z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2020-09-06T04:50:17Z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22edc5ef-5ed5-4aa0-8fb3-98f85f09fe6e</vt:lpwstr>
  </property>
  <property fmtid="{D5CDD505-2E9C-101B-9397-08002B2CF9AE}" pid="8" name="MSIP_Label_f42aa342-8706-4288-bd11-ebb85995028c_ContentBits">
    <vt:lpwstr>0</vt:lpwstr>
  </property>
</Properties>
</file>