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47"/>
    <a:srgbClr val="37C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A0A4-E828-9C4D-A440-032A8F97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09CF0-1194-894D-9E4D-793CC382A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EC19-97E7-244C-8BE3-71580AF5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1F1C1-DA38-B142-90F8-DF4B985D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E473-5BAF-BD4C-A7E1-3CB48B04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3B36-09F1-9642-80C9-42CDBFD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91C59-0FCE-BE4B-9683-C813571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B98F-F84D-4345-B2E6-E516133E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E285-8F5D-384C-A436-20F7F9CC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00C52-CFA7-2642-AD45-022272FB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E80B1-E0FE-4645-BCD7-0CA4E20A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13506-67B4-2341-9E26-685FAC0B9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821D-EC42-4744-A9EE-65536382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4AC3-A076-6C46-8A18-AC7D1612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D801-1FDC-314F-BA70-D9C5B29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5D19-C443-B842-A0FB-CF20D618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13CE-17C5-E449-B2D0-DF766E1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F4B0-AE49-8E4F-824A-B8D4384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D83E-5EE7-8341-9702-28939DC6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BDC0-E6ED-D349-B4BE-0A88BC35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568F-84A8-7E4F-96BC-67D21627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B6AB-43B3-994E-AC2F-A838CA0E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6A14B-CC90-E74B-AB50-718F1857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E0B8-6510-F041-A3C7-9CC8C43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7A12-DEFE-0D4F-ADF2-442255E4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4CFA-C91C-224C-9DB6-FE72467D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141E-B72F-7347-98B6-47146B27E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C6E78-39FF-424C-B321-50822FE3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1CD0-38EE-904F-A86D-8A4C766E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2B637-2AAC-B14D-B906-2DE1F3E1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F1DAA-CBA6-0648-A337-12B963EA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2E7A-1621-1341-9F0E-C6712D4E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1A3DC-FEC0-C143-B014-0963CE618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F2917-8B80-3144-B171-9DC72532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5FAB0-B72B-F54B-93EF-E6E22316A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D0C20-1960-FB4B-BC50-C2827ACF4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E4066-7728-624D-ADE1-5C0094EA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93788-7716-9646-9BBD-A7EFA142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5ED11-C596-D541-9536-B3660A91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451-D668-964B-BE56-7088022B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7B06D-37B1-F543-ABAD-DCF42678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9C208-B8B1-924F-91EF-97CA156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A434A-EF94-7743-95D0-1343117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BDC7A-2B45-CC45-80FC-1C6DF40E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3EFD9-0A29-6949-868C-B22E8F84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A9084-56FE-3D4B-BE6D-FB4E3BE0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40E6-B6E0-EC41-BE54-89757B14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133C-3DA7-DB4E-8EB5-FB1294AD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6AAD2-1A62-DD48-9167-CD116BD1B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65CDE-5E51-E247-B789-BEDAF12C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41B8-7554-A146-9DBA-D2E80413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4947-014A-A447-9783-6DF640A0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2C59-89B0-1344-A6B9-559A19B4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6210D-594C-5C45-8DA5-017FBCAE9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8B59B-06CC-C04F-B14D-0482C8B4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12A68-816E-F547-9ED6-4FB23F5A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946B-C175-FA48-8365-2E227E27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502F-A74E-2246-9365-001E7D66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2484E-027B-7043-B7C0-BF4AF463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B430-EEEA-A244-B078-BE954869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8050-2FAE-B74A-9C0B-64C1994FB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0171-1BD7-8F40-99BF-F69F699AE40C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6308-FA99-D149-8D05-A3FCC4CB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20C5-130A-FF42-9BF6-5B75874C1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00DF-3F5B-5B48-8F4E-64D5F533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3B8004D-6079-1B46-BC34-7E862297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78" y="1114778"/>
            <a:ext cx="4628444" cy="46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C708F64-C2FA-8C49-8FB9-5C9416C1349D}"/>
              </a:ext>
            </a:extLst>
          </p:cNvPr>
          <p:cNvGrpSpPr/>
          <p:nvPr/>
        </p:nvGrpSpPr>
        <p:grpSpPr>
          <a:xfrm>
            <a:off x="2575870" y="514614"/>
            <a:ext cx="7040261" cy="5828773"/>
            <a:chOff x="2575870" y="728279"/>
            <a:chExt cx="7040261" cy="582877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73B8004D-6079-1B46-BC34-7E8622979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778" y="728279"/>
              <a:ext cx="4628444" cy="46284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FE4B58-519C-9342-AD1F-34382BBFBBAF}"/>
                </a:ext>
              </a:extLst>
            </p:cNvPr>
            <p:cNvSpPr txBox="1"/>
            <p:nvPr/>
          </p:nvSpPr>
          <p:spPr>
            <a:xfrm>
              <a:off x="2575870" y="5356723"/>
              <a:ext cx="704026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72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941548-3B99-0449-B3B7-0C706546B28D}"/>
              </a:ext>
            </a:extLst>
          </p:cNvPr>
          <p:cNvGrpSpPr/>
          <p:nvPr/>
        </p:nvGrpSpPr>
        <p:grpSpPr>
          <a:xfrm>
            <a:off x="2953153" y="1115344"/>
            <a:ext cx="6285695" cy="4627313"/>
            <a:chOff x="2575870" y="514614"/>
            <a:chExt cx="6285695" cy="46273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73B8004D-6079-1B46-BC34-7E8622979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670" y="514614"/>
              <a:ext cx="3550095" cy="35500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FE4B58-519C-9342-AD1F-34382BBFBBAF}"/>
                </a:ext>
              </a:extLst>
            </p:cNvPr>
            <p:cNvSpPr txBox="1"/>
            <p:nvPr/>
          </p:nvSpPr>
          <p:spPr>
            <a:xfrm>
              <a:off x="2575870" y="4064709"/>
              <a:ext cx="628569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4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64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2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3</cp:revision>
  <dcterms:created xsi:type="dcterms:W3CDTF">2020-04-14T02:00:34Z</dcterms:created>
  <dcterms:modified xsi:type="dcterms:W3CDTF">2020-04-21T00:43:55Z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2020-04-14T02:00:36Z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0e275bb8-95b2-4397-99f0-00003e7668e7</vt:lpwstr>
  </property>
  <property fmtid="{D5CDD505-2E9C-101B-9397-08002B2CF9AE}" pid="8" name="MSIP_Label_f42aa342-8706-4288-bd11-ebb85995028c_ContentBits">
    <vt:lpwstr>0</vt:lpwstr>
  </property>
</Properties>
</file>