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046"/>
    <a:srgbClr val="36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/>
    <p:restoredTop sz="94675"/>
  </p:normalViewPr>
  <p:slideViewPr>
    <p:cSldViewPr snapToGrid="0" snapToObjects="1">
      <p:cViewPr varScale="1">
        <p:scale>
          <a:sx n="138" d="100"/>
          <a:sy n="138" d="100"/>
        </p:scale>
        <p:origin x="16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96BB-3771-AE4B-A790-D73156FB2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7FC22-8383-454B-AE84-35693A590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F8F81-791C-B643-BCFF-328D0470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85597-DA79-3848-8180-A05D3488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94A85-AF5E-D243-B206-282F65C6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9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F954-A2A1-3246-903A-733B5F1D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EC702-91A2-6646-BC97-190DBD099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8FCF0-0124-394B-87DE-FD22D1B1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E64A-EEF7-2242-8C61-24D823EA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1DBBB-16CA-3647-8275-789560D1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6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5AC61-AF87-C24B-9BF6-80BCE05F9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A4B5C-6E77-DE47-9AB8-4F972CE84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3363-E5C1-BE4B-97F9-E13FF632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8EC8-6D16-9041-B5DB-0A7674D0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8A76-6E46-F94E-A388-8BF931F9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6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7465-1D92-B748-9C45-FBCB54DD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6A73-7DCA-7740-AE31-EF4F5AF6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70FAE-1D27-7842-914E-27309648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06164-D3F4-7A41-B3C5-7C4CC17B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9D6D3-3BF0-C04F-8972-539CD89B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F0C5-044E-E140-8C09-A6BC872C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6647A-AB03-CB41-8599-BB0A89DFB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26DB0-D886-AF43-B0ED-1C6D199C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04B3B-4A61-FD4D-AC50-4529FDE4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6FA2-13FD-1543-AAE2-4AF8E307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1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7877-DD96-B94D-8E43-8F4DF101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7D03-19DD-E74F-AD69-D0BA344DC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52355-899F-F44E-B6AF-082785FCE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10338-988D-6443-AE19-3F3C6304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D8367-791C-AF46-8D26-EFDC5995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D594C-4172-BC48-AF78-2910DED8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4AFB-2B6E-D846-AA4F-25AC512E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CE909-2AF5-1C43-AD0A-1DCB3727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62B4A-AEA4-CE49-A7A4-07D40B777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B05A4-E9AF-5F43-816B-70DC1C983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220A7-1E6F-C849-83BB-0E5D1B852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1E7DB-5D2F-0840-B426-658A2167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D8EA7-A47A-6046-928B-A70DD29B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70FD3-C9B9-6E48-BC0A-B6EE6248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319F-5CF4-E54F-A737-67A5292D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3906F-DD7D-0141-B255-62B14D94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B0B01-84E4-F54E-92D9-ACEDED36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FDBD-0E71-9241-9A9D-8FC5FA29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13DF8-D819-8643-A314-836E4E6C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C2BA3-2CAB-9840-B57F-BEDFE4D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02CFB-D06A-C94F-B06C-B365EE32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6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192D-4BCF-DE41-9C2E-9BC1E759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9D20-C7BB-764A-A5D0-55948D76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E0117-351C-3242-90E5-313487D19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2C4BB-6C3D-664E-AE07-89C201FA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6ABA-249C-E84D-8830-4995A2F8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7A082-CE11-BB44-8D54-D39E1D4B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6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7644-443D-194C-8994-EF9F2ED4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10C0D-9D00-F141-B42F-58C961A25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DFA92-11DD-DB43-B48B-74C63D62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79327-6935-D247-8CD2-84DDDF13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64842-5A5B-9748-8BEC-53BF26DE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BAEC-A3AC-984F-B10B-C40CC53F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6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E57DF-1EFB-864F-A5BF-C1A018C8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9326D-65D0-A64A-8776-A83F9A992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A1EB-DC21-2E41-BC51-C44871981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29C4-0B9B-4945-9298-65069A4407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E5BC-0991-364D-AE50-81EDD35EC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2000A-8C23-984A-A055-E8F217CB6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9A4FF-A147-B945-9E38-13E5A921842F}"/>
              </a:ext>
            </a:extLst>
          </p:cNvPr>
          <p:cNvGrpSpPr>
            <a:grpSpLocks noChangeAspect="1"/>
          </p:cNvGrpSpPr>
          <p:nvPr/>
        </p:nvGrpSpPr>
        <p:grpSpPr>
          <a:xfrm>
            <a:off x="10533098" y="41947"/>
            <a:ext cx="1705082" cy="1280395"/>
            <a:chOff x="1432245" y="728279"/>
            <a:chExt cx="8378663" cy="6292181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6D39FE4E-9506-6940-B3CA-05EC72F0E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7354" y="728279"/>
              <a:ext cx="4628443" cy="46284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A21183-4B9E-8A47-9F00-3CF00FF4AE31}"/>
                </a:ext>
              </a:extLst>
            </p:cNvPr>
            <p:cNvSpPr txBox="1"/>
            <p:nvPr/>
          </p:nvSpPr>
          <p:spPr>
            <a:xfrm>
              <a:off x="1432245" y="5356721"/>
              <a:ext cx="8378663" cy="1663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7C1D7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Serverless </a:t>
              </a:r>
              <a:r>
                <a:rPr lang="en-US" sz="1600" b="1" dirty="0">
                  <a:solidFill>
                    <a:srgbClr val="F37047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Korea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27DDA-E98B-A442-9600-4E8793A96C1E}"/>
              </a:ext>
            </a:extLst>
          </p:cNvPr>
          <p:cNvSpPr/>
          <p:nvPr/>
        </p:nvSpPr>
        <p:spPr>
          <a:xfrm>
            <a:off x="6770400" y="1436400"/>
            <a:ext cx="5421600" cy="542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9" name="Picture 8" descr="A child wearing a striped shirt&#10;&#10;Description automatically generated with medium confidence">
            <a:extLst>
              <a:ext uri="{FF2B5EF4-FFF2-40B4-BE49-F238E27FC236}">
                <a16:creationId xmlns:a16="http://schemas.microsoft.com/office/drawing/2014/main" id="{8CECB665-D666-864D-B8CE-CC69A10B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734" y="1748797"/>
            <a:ext cx="2552400" cy="345776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18292B2-0BA2-FC4F-8376-E5ADDEC10ECB}"/>
              </a:ext>
            </a:extLst>
          </p:cNvPr>
          <p:cNvGrpSpPr/>
          <p:nvPr/>
        </p:nvGrpSpPr>
        <p:grpSpPr>
          <a:xfrm>
            <a:off x="0" y="-1"/>
            <a:ext cx="8427372" cy="6858001"/>
            <a:chOff x="0" y="-1"/>
            <a:chExt cx="8427372" cy="6858001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68C6FD49-6DA1-9E4E-8511-5E108A43D144}"/>
                </a:ext>
              </a:extLst>
            </p:cNvPr>
            <p:cNvSpPr/>
            <p:nvPr/>
          </p:nvSpPr>
          <p:spPr>
            <a:xfrm flipH="1">
              <a:off x="0" y="0"/>
              <a:ext cx="8427372" cy="6858000"/>
            </a:xfrm>
            <a:prstGeom prst="parallelogram">
              <a:avLst/>
            </a:prstGeom>
            <a:solidFill>
              <a:srgbClr val="36B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0EC825-1977-FF42-BCB8-66B25B025548}"/>
                </a:ext>
              </a:extLst>
            </p:cNvPr>
            <p:cNvSpPr/>
            <p:nvPr/>
          </p:nvSpPr>
          <p:spPr>
            <a:xfrm>
              <a:off x="0" y="-1"/>
              <a:ext cx="1773382" cy="6857999"/>
            </a:xfrm>
            <a:prstGeom prst="rect">
              <a:avLst/>
            </a:prstGeom>
            <a:solidFill>
              <a:srgbClr val="36B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4542C8-2A8B-134F-9F83-C0FCE4E3B446}"/>
              </a:ext>
            </a:extLst>
          </p:cNvPr>
          <p:cNvGrpSpPr/>
          <p:nvPr/>
        </p:nvGrpSpPr>
        <p:grpSpPr>
          <a:xfrm>
            <a:off x="0" y="0"/>
            <a:ext cx="7073237" cy="1440203"/>
            <a:chOff x="0" y="0"/>
            <a:chExt cx="7073237" cy="1440203"/>
          </a:xfrm>
        </p:grpSpPr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BCBE8869-9359-1A4F-86ED-0F27C020AFF4}"/>
                </a:ext>
              </a:extLst>
            </p:cNvPr>
            <p:cNvSpPr/>
            <p:nvPr/>
          </p:nvSpPr>
          <p:spPr>
            <a:xfrm flipH="1">
              <a:off x="5303462" y="0"/>
              <a:ext cx="1769775" cy="1440203"/>
            </a:xfrm>
            <a:prstGeom prst="parallelogram">
              <a:avLst/>
            </a:prstGeom>
            <a:solidFill>
              <a:srgbClr val="F37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37F759-4ACF-AA46-8B4B-BBE8B645B4AA}"/>
                </a:ext>
              </a:extLst>
            </p:cNvPr>
            <p:cNvSpPr/>
            <p:nvPr/>
          </p:nvSpPr>
          <p:spPr>
            <a:xfrm>
              <a:off x="0" y="0"/>
              <a:ext cx="5675877" cy="1440203"/>
            </a:xfrm>
            <a:prstGeom prst="rect">
              <a:avLst/>
            </a:prstGeom>
            <a:solidFill>
              <a:srgbClr val="F37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62A87F8-AD71-FC4E-BC18-711C08413123}"/>
              </a:ext>
            </a:extLst>
          </p:cNvPr>
          <p:cNvSpPr txBox="1"/>
          <p:nvPr/>
        </p:nvSpPr>
        <p:spPr>
          <a:xfrm>
            <a:off x="335411" y="443102"/>
            <a:ext cx="6264877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서버리스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한국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사용자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그룹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1</a:t>
            </a:r>
            <a:r>
              <a:rPr lang="ko-KR" alt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월 </a:t>
            </a:r>
            <a:r>
              <a:rPr lang="ko-KR" alt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밋업</a:t>
            </a:r>
            <a:endParaRPr lang="en-US" sz="3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098AC5-D162-8647-B6B3-46198B7086C0}"/>
              </a:ext>
            </a:extLst>
          </p:cNvPr>
          <p:cNvSpPr txBox="1"/>
          <p:nvPr/>
        </p:nvSpPr>
        <p:spPr>
          <a:xfrm>
            <a:off x="480288" y="2412453"/>
            <a:ext cx="6120000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애저</a:t>
            </a:r>
            <a:r>
              <a:rPr lang="ko-KR" alt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 </a:t>
            </a:r>
            <a:r>
              <a:rPr lang="ko-KR" altLang="en-US" sz="4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서버리스</a:t>
            </a:r>
            <a:r>
              <a:rPr lang="ko-KR" alt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 서비스를 활용한 음식 레시피 구현</a:t>
            </a:r>
            <a:endParaRPr lang="en-US" sz="4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 Semibold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9BC696-F28F-DC4D-A02B-DD781BEB3FE9}"/>
              </a:ext>
            </a:extLst>
          </p:cNvPr>
          <p:cNvSpPr txBox="1"/>
          <p:nvPr/>
        </p:nvSpPr>
        <p:spPr>
          <a:xfrm>
            <a:off x="480288" y="4590667"/>
            <a:ext cx="7220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노아론</a:t>
            </a:r>
            <a:r>
              <a:rPr lang="en-US" altLang="ko-KR" sz="3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3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김유진</a:t>
            </a:r>
            <a:r>
              <a:rPr lang="en-US" altLang="ko-KR" sz="3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3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김홍민</a:t>
            </a:r>
            <a:endParaRPr lang="en-US" sz="3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3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Microsoft Learn Student Ambassadors</a:t>
            </a:r>
            <a:endParaRPr lang="en-US" sz="3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800F4-4406-2B45-86C3-6ECBE10E113D}"/>
              </a:ext>
            </a:extLst>
          </p:cNvPr>
          <p:cNvSpPr txBox="1"/>
          <p:nvPr/>
        </p:nvSpPr>
        <p:spPr>
          <a:xfrm>
            <a:off x="931571" y="6153329"/>
            <a:ext cx="302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event-</a:t>
            </a:r>
            <a:r>
              <a:rPr lang="en-US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us.kr</a:t>
            </a:r>
            <a:r>
              <a:rPr 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/28309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374FEF-5B2F-5248-B7DA-04A4FD27C97A}"/>
              </a:ext>
            </a:extLst>
          </p:cNvPr>
          <p:cNvSpPr txBox="1"/>
          <p:nvPr/>
        </p:nvSpPr>
        <p:spPr>
          <a:xfrm>
            <a:off x="4581718" y="6154024"/>
            <a:ext cx="356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2021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월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28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 저녁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(KST)</a:t>
            </a:r>
            <a:endParaRPr lang="en-US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20C011F3-FC4C-8247-B6D6-B7C80241A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80" y="5958241"/>
            <a:ext cx="759600" cy="759600"/>
          </a:xfrm>
          <a:prstGeom prst="rect">
            <a:avLst/>
          </a:prstGeom>
        </p:spPr>
      </p:pic>
      <p:pic>
        <p:nvPicPr>
          <p:cNvPr id="11" name="Picture 10" descr="A picture containing outdoor, tree, person, ground&#10;&#10;Description automatically generated">
            <a:extLst>
              <a:ext uri="{FF2B5EF4-FFF2-40B4-BE49-F238E27FC236}">
                <a16:creationId xmlns:a16="http://schemas.microsoft.com/office/drawing/2014/main" id="{2313B8C9-AE1F-DD42-8F17-B07BD2563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458" y="1748797"/>
            <a:ext cx="2552700" cy="2552700"/>
          </a:xfrm>
          <a:prstGeom prst="rect">
            <a:avLst/>
          </a:prstGeom>
        </p:spPr>
      </p:pic>
      <p:pic>
        <p:nvPicPr>
          <p:cNvPr id="13" name="Picture 12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1D198910-54E3-0249-BBA8-DE46EEBFA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1458" y="4305300"/>
            <a:ext cx="2552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2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2172CD-090D-334F-BAC9-930108F99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646" y="1440203"/>
            <a:ext cx="5421600" cy="54216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18292B2-0BA2-FC4F-8376-E5ADDEC10ECB}"/>
              </a:ext>
            </a:extLst>
          </p:cNvPr>
          <p:cNvGrpSpPr/>
          <p:nvPr/>
        </p:nvGrpSpPr>
        <p:grpSpPr>
          <a:xfrm>
            <a:off x="0" y="-1"/>
            <a:ext cx="8427372" cy="6858001"/>
            <a:chOff x="0" y="-1"/>
            <a:chExt cx="8427372" cy="6858001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68C6FD49-6DA1-9E4E-8511-5E108A43D144}"/>
                </a:ext>
              </a:extLst>
            </p:cNvPr>
            <p:cNvSpPr/>
            <p:nvPr/>
          </p:nvSpPr>
          <p:spPr>
            <a:xfrm flipH="1">
              <a:off x="0" y="0"/>
              <a:ext cx="8427372" cy="6858000"/>
            </a:xfrm>
            <a:prstGeom prst="parallelogram">
              <a:avLst/>
            </a:prstGeom>
            <a:solidFill>
              <a:srgbClr val="36B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0EC825-1977-FF42-BCB8-66B25B025548}"/>
                </a:ext>
              </a:extLst>
            </p:cNvPr>
            <p:cNvSpPr/>
            <p:nvPr/>
          </p:nvSpPr>
          <p:spPr>
            <a:xfrm>
              <a:off x="0" y="-1"/>
              <a:ext cx="1773382" cy="6857999"/>
            </a:xfrm>
            <a:prstGeom prst="rect">
              <a:avLst/>
            </a:prstGeom>
            <a:solidFill>
              <a:srgbClr val="36B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9A4FF-A147-B945-9E38-13E5A921842F}"/>
              </a:ext>
            </a:extLst>
          </p:cNvPr>
          <p:cNvGrpSpPr>
            <a:grpSpLocks noChangeAspect="1"/>
          </p:cNvGrpSpPr>
          <p:nvPr/>
        </p:nvGrpSpPr>
        <p:grpSpPr>
          <a:xfrm>
            <a:off x="10533098" y="41947"/>
            <a:ext cx="1705082" cy="1280395"/>
            <a:chOff x="1432245" y="728279"/>
            <a:chExt cx="8378663" cy="6292181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6D39FE4E-9506-6940-B3CA-05EC72F0E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7354" y="728279"/>
              <a:ext cx="4628443" cy="46284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A21183-4B9E-8A47-9F00-3CF00FF4AE31}"/>
                </a:ext>
              </a:extLst>
            </p:cNvPr>
            <p:cNvSpPr txBox="1"/>
            <p:nvPr/>
          </p:nvSpPr>
          <p:spPr>
            <a:xfrm>
              <a:off x="1432245" y="5356721"/>
              <a:ext cx="8378663" cy="1663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7C1D7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Serverless </a:t>
              </a:r>
              <a:r>
                <a:rPr lang="en-US" sz="1600" b="1" dirty="0">
                  <a:solidFill>
                    <a:srgbClr val="F37047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Korea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4542C8-2A8B-134F-9F83-C0FCE4E3B446}"/>
              </a:ext>
            </a:extLst>
          </p:cNvPr>
          <p:cNvGrpSpPr/>
          <p:nvPr/>
        </p:nvGrpSpPr>
        <p:grpSpPr>
          <a:xfrm>
            <a:off x="0" y="0"/>
            <a:ext cx="7073237" cy="1440203"/>
            <a:chOff x="0" y="0"/>
            <a:chExt cx="7073237" cy="1440203"/>
          </a:xfrm>
        </p:grpSpPr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BCBE8869-9359-1A4F-86ED-0F27C020AFF4}"/>
                </a:ext>
              </a:extLst>
            </p:cNvPr>
            <p:cNvSpPr/>
            <p:nvPr/>
          </p:nvSpPr>
          <p:spPr>
            <a:xfrm flipH="1">
              <a:off x="5303462" y="0"/>
              <a:ext cx="1769775" cy="1440203"/>
            </a:xfrm>
            <a:prstGeom prst="parallelogram">
              <a:avLst/>
            </a:prstGeom>
            <a:solidFill>
              <a:srgbClr val="F37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37F759-4ACF-AA46-8B4B-BBE8B645B4AA}"/>
                </a:ext>
              </a:extLst>
            </p:cNvPr>
            <p:cNvSpPr/>
            <p:nvPr/>
          </p:nvSpPr>
          <p:spPr>
            <a:xfrm>
              <a:off x="0" y="0"/>
              <a:ext cx="5675877" cy="1440203"/>
            </a:xfrm>
            <a:prstGeom prst="rect">
              <a:avLst/>
            </a:prstGeom>
            <a:solidFill>
              <a:srgbClr val="F37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2098AC5-D162-8647-B6B3-46198B7086C0}"/>
              </a:ext>
            </a:extLst>
          </p:cNvPr>
          <p:cNvSpPr txBox="1"/>
          <p:nvPr/>
        </p:nvSpPr>
        <p:spPr>
          <a:xfrm>
            <a:off x="480288" y="2412453"/>
            <a:ext cx="6120000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JAM </a:t>
            </a:r>
            <a:r>
              <a:rPr lang="ko-KR" alt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스택</a:t>
            </a:r>
            <a:endParaRPr lang="en-US" altLang="ko-KR" sz="4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 Semibold" panose="020B0502040204020203" pitchFamily="34" charset="0"/>
            </a:endParaRPr>
          </a:p>
          <a:p>
            <a:r>
              <a:rPr lang="ko-KR" altLang="en-US" sz="4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초간단</a:t>
            </a:r>
            <a:r>
              <a:rPr lang="ko-KR" alt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 겉핥기</a:t>
            </a:r>
            <a:endParaRPr lang="en-US" sz="4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 Semibold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9BC696-F28F-DC4D-A02B-DD781BEB3FE9}"/>
              </a:ext>
            </a:extLst>
          </p:cNvPr>
          <p:cNvSpPr txBox="1"/>
          <p:nvPr/>
        </p:nvSpPr>
        <p:spPr>
          <a:xfrm>
            <a:off x="480288" y="4590667"/>
            <a:ext cx="3768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유저스틴</a:t>
            </a:r>
            <a:endParaRPr lang="en-US" sz="3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3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Microsoft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3767A-C160-A348-A356-76CC6BD818BF}"/>
              </a:ext>
            </a:extLst>
          </p:cNvPr>
          <p:cNvSpPr txBox="1"/>
          <p:nvPr/>
        </p:nvSpPr>
        <p:spPr>
          <a:xfrm>
            <a:off x="335411" y="443102"/>
            <a:ext cx="6264877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서버리스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한국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사용자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그룹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1</a:t>
            </a:r>
            <a:r>
              <a:rPr lang="ko-KR" alt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월 </a:t>
            </a:r>
            <a:r>
              <a:rPr lang="ko-KR" alt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밋업</a:t>
            </a:r>
            <a:endParaRPr lang="en-US" sz="3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D1A0D-7ACF-484E-9047-45D580A6A7DF}"/>
              </a:ext>
            </a:extLst>
          </p:cNvPr>
          <p:cNvSpPr txBox="1"/>
          <p:nvPr/>
        </p:nvSpPr>
        <p:spPr>
          <a:xfrm>
            <a:off x="931571" y="6153329"/>
            <a:ext cx="302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event-</a:t>
            </a:r>
            <a:r>
              <a:rPr lang="en-US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us.kr</a:t>
            </a:r>
            <a:r>
              <a:rPr 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/28309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0A602-ED52-954D-BE06-45423826837D}"/>
              </a:ext>
            </a:extLst>
          </p:cNvPr>
          <p:cNvSpPr txBox="1"/>
          <p:nvPr/>
        </p:nvSpPr>
        <p:spPr>
          <a:xfrm>
            <a:off x="4581718" y="6154024"/>
            <a:ext cx="356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2021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월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28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 저녁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(KST)</a:t>
            </a:r>
            <a:endParaRPr lang="en-US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3230AA6F-8962-8D4E-9CF5-B1230AA60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80" y="5958241"/>
            <a:ext cx="759600" cy="7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6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74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Malgun Gothic</vt:lpstr>
      <vt:lpstr>NanumGothic</vt:lpstr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5</cp:revision>
  <dcterms:created xsi:type="dcterms:W3CDTF">2020-09-06T04:50:16Z</dcterms:created>
  <dcterms:modified xsi:type="dcterms:W3CDTF">2021-01-28T09:26:27Z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2020-09-06T04:50:17Z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22edc5ef-5ed5-4aa0-8fb3-98f85f09fe6e</vt:lpwstr>
  </property>
  <property fmtid="{D5CDD505-2E9C-101B-9397-08002B2CF9AE}" pid="8" name="MSIP_Label_f42aa342-8706-4288-bd11-ebb85995028c_ContentBits">
    <vt:lpwstr>0</vt:lpwstr>
  </property>
</Properties>
</file>