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3"/>
    <p:restoredTop sz="96327"/>
  </p:normalViewPr>
  <p:slideViewPr>
    <p:cSldViewPr snapToGrid="0" snapToObjects="1">
      <p:cViewPr varScale="1">
        <p:scale>
          <a:sx n="138" d="100"/>
          <a:sy n="138" d="100"/>
        </p:scale>
        <p:origin x="19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F533-4228-CB48-9308-6A08433F8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61F49-68B8-8B4F-8CF7-9B37BEC72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71474-9429-EF47-852C-A27801D29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5B8D-D1BE-E140-892C-63EBCB61FAA7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EB819-8178-9440-BBD3-BBB2DE3B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98608-DBB5-214E-B31B-ED4832C6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8C6F-0997-FB43-B977-7557DE6A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98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CEDED-BD6C-2C4B-A2C4-A2B3E3EE0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81F6D-11E9-624C-B06D-20BC850EE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CBEF9-0119-CC45-86C9-69AA8571C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5B8D-D1BE-E140-892C-63EBCB61FAA7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56C20-BC05-B94B-9BD9-0883BCF2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5FE15-474F-594E-9A0F-94E1F99B5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8C6F-0997-FB43-B977-7557DE6A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21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53F3D-C0CF-D34A-B7A6-1C512E758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F0116-0218-4E45-9BCC-1AE2AC81E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7DE99-B84A-F541-A9BF-99484270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5B8D-D1BE-E140-892C-63EBCB61FAA7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21A21-97C7-6C40-81C0-34793199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F4A80-AF19-1443-85DE-7562AE29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8C6F-0997-FB43-B977-7557DE6A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8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01324-C062-674D-ADDA-1E1635918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282F5-A567-864C-AA65-936675FD0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16931-4B23-5440-8C5E-9C0EB0DA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5B8D-D1BE-E140-892C-63EBCB61FAA7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473DC-E4AB-E74D-92F5-9E9246F2B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B3E2D-166B-F34A-9C4F-93AE520C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8C6F-0997-FB43-B977-7557DE6A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4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36936-0972-CD4A-90A1-590DD6FA1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2A053-A44B-E447-948E-C36D93194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79059-7357-524B-8D0B-07DE6762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5B8D-D1BE-E140-892C-63EBCB61FAA7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DAA87-1995-8841-BEA3-5DFB1597B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91507-CAB7-C94C-B2E6-EEE0D109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8C6F-0997-FB43-B977-7557DE6A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9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71218-6D0D-7C4B-A3DC-01810580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4D2FB-8053-7746-8FD8-BAEC1FF9B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CBB2F-864D-B74B-8236-FF425F4DB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B2B9C-CB25-E94A-9079-6D6771C9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5B8D-D1BE-E140-892C-63EBCB61FAA7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4246E-A614-464D-ADE9-C001A36A8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497A4-A84B-604E-B272-91276950D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8C6F-0997-FB43-B977-7557DE6A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5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0E33-5F0D-1D4F-B61E-DA8E6B28E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2EE8F-EA8B-2C4E-A5DF-FB2A29B89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587C2-BF90-5B42-9C17-12924D9A2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2016E9-7CA1-CE42-8F87-CD08B273F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994615-F85B-0540-BC35-B0D6D6E71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9443A-65D9-5D43-9A39-17D6B473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5B8D-D1BE-E140-892C-63EBCB61FAA7}" type="datetimeFigureOut">
              <a:rPr lang="en-US" smtClean="0"/>
              <a:t>9/11/20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59172-139A-8E4C-A7A7-3E78402F7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F93E11-0426-A349-9A3B-5E076CE2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8C6F-0997-FB43-B977-7557DE6A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6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3B29-8CE9-A74D-80F1-E6D5A24F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5C9ACD-F48C-554E-9F48-E967AADF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5B8D-D1BE-E140-892C-63EBCB61FAA7}" type="datetimeFigureOut">
              <a:rPr lang="en-US" smtClean="0"/>
              <a:t>9/11/20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1D726-3EC5-D845-B832-BDAC76E1D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4A9D5-4C42-704F-84E6-4A76D3D72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8C6F-0997-FB43-B977-7557DE6A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3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AA097-AA62-0E44-8C26-BC32A44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5B8D-D1BE-E140-892C-63EBCB61FAA7}" type="datetimeFigureOut">
              <a:rPr lang="en-US" smtClean="0"/>
              <a:t>9/11/20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54CE3C-3C09-BD4F-87CB-6C79B9F4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4C383-00C5-164F-AB9A-990DF679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8C6F-0997-FB43-B977-7557DE6A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2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22DDF-8E1F-A14E-846B-EE85ADBE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B529D-023B-5844-B0E9-901ED55EF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9DA0A-F0F8-D042-AB16-EEF0CE6C1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3E9A6-17B5-644C-9F10-C2A5E598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5B8D-D1BE-E140-892C-63EBCB61FAA7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D4104-3E80-5C47-8640-9C0F5B3CF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7D0FA-246B-9244-A4F3-D2717B36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8C6F-0997-FB43-B977-7557DE6A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7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F89A-7789-0C42-9267-CEA3BDFCD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F2661-843C-834B-BB75-306DEF71A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B9344-0BDB-FE43-9FEB-60B438219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D1929-ED4A-F54B-BE9B-07E8761FF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5B8D-D1BE-E140-892C-63EBCB61FAA7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993C0-E3BA-9745-84FB-587246C5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F74EF-0AF9-C24A-A7C5-704C224E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8C6F-0997-FB43-B977-7557DE6A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0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768E75-9081-AA41-AF98-D64F22EC4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75607-73E4-9644-94F4-3AD9F2219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91CC9-FEE9-8B4E-ABF3-805293104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35B8D-D1BE-E140-892C-63EBCB61FAA7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B8E61-095B-0B4D-BF33-E08350B00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666C4-9715-5947-9257-29DB436D7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8C6F-0997-FB43-B977-7557DE6A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3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pencil, orange, sign, holding&#10;&#10;Description automatically generated">
            <a:extLst>
              <a:ext uri="{FF2B5EF4-FFF2-40B4-BE49-F238E27FC236}">
                <a16:creationId xmlns:a16="http://schemas.microsoft.com/office/drawing/2014/main" id="{266E5563-E71A-2C4E-A87D-8D66CEBE7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4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pencil, orange, sign, holding&#10;&#10;Description automatically generated">
            <a:extLst>
              <a:ext uri="{FF2B5EF4-FFF2-40B4-BE49-F238E27FC236}">
                <a16:creationId xmlns:a16="http://schemas.microsoft.com/office/drawing/2014/main" id="{266E5563-E71A-2C4E-A87D-8D66CEBE7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B839CCB-ABEE-804C-B65C-800D1E363A43}"/>
              </a:ext>
            </a:extLst>
          </p:cNvPr>
          <p:cNvSpPr/>
          <p:nvPr/>
        </p:nvSpPr>
        <p:spPr>
          <a:xfrm>
            <a:off x="777600" y="0"/>
            <a:ext cx="11414400" cy="7768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46104-282D-8E41-A71E-65952A0D91C6}"/>
              </a:ext>
            </a:extLst>
          </p:cNvPr>
          <p:cNvSpPr txBox="1"/>
          <p:nvPr/>
        </p:nvSpPr>
        <p:spPr>
          <a:xfrm>
            <a:off x="748149" y="203751"/>
            <a:ext cx="316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서버리스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한국 사용자 그룹</a:t>
            </a:r>
            <a:endParaRPr 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801113-129D-804E-A9C2-28639319651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0" y="0"/>
            <a:ext cx="777600" cy="777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5A05CE9-1C5D-4F49-BF93-7DDD698FF03D}"/>
              </a:ext>
            </a:extLst>
          </p:cNvPr>
          <p:cNvSpPr/>
          <p:nvPr/>
        </p:nvSpPr>
        <p:spPr>
          <a:xfrm>
            <a:off x="0" y="6081165"/>
            <a:ext cx="12192000" cy="7768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12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NanumGothic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Yoo</dc:creator>
  <cp:lastModifiedBy>Justin Yoo</cp:lastModifiedBy>
  <cp:revision>6</cp:revision>
  <dcterms:created xsi:type="dcterms:W3CDTF">2020-09-11T02:58:05Z</dcterms:created>
  <dcterms:modified xsi:type="dcterms:W3CDTF">2020-09-11T09:14:36Z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2020-09-11T02:58:06Z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3d3fa5a1-d952-4043-9adb-66eca3a24af2</vt:lpwstr>
  </property>
  <property fmtid="{D5CDD505-2E9C-101B-9397-08002B2CF9AE}" pid="8" name="MSIP_Label_f42aa342-8706-4288-bd11-ebb85995028c_ContentBits">
    <vt:lpwstr>0</vt:lpwstr>
  </property>
</Properties>
</file>