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1"/>
    <p:restoredTop sz="94675"/>
  </p:normalViewPr>
  <p:slideViewPr>
    <p:cSldViewPr snapToGrid="0" snapToObjects="1">
      <p:cViewPr>
        <p:scale>
          <a:sx n="143" d="100"/>
          <a:sy n="143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5745-AE8A-0E44-AC7F-645A5DDBE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1DFDD-38FB-C842-BFFA-9FF02F12E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859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73B8-9EF5-0B4A-876B-F250E394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32689-D53C-8C4A-97DE-876D46687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8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F67EA-B736-2343-814B-9D009EA48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AF51-1ECE-4D45-A86A-88CD922E9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071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D281-FCF2-774B-9F4E-CA3B6466B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96C6-C4A8-1845-9E72-2E3808DBE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0B004-DC63-F645-A4B6-712B6BEC4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56B9-1C03-AD44-A4CD-55AA814E5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105DC-0557-3049-8DB9-7D228000B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0A861-70B5-834F-A24D-5438AEB11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1CF69-D7B2-6845-B0C7-36C6EAEA7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38A88A-AA3B-E944-B69E-ADB70C234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B0D4-46E2-8C4C-9E0A-FDC43AC38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35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723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4C440-C1BF-9947-9AA7-EC9038CC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BC6C-F9D9-064B-A644-4792D1C4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A3C5D-D60D-2D41-935E-C78414CEB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111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A36E-5F00-7D44-B5C5-4B0A86A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6758AC-FD9A-474D-B369-C954B3810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84481-8801-7749-B336-02185F397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9165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light, large, boat, table&#10;&#10;Description automatically generated">
            <a:extLst>
              <a:ext uri="{FF2B5EF4-FFF2-40B4-BE49-F238E27FC236}">
                <a16:creationId xmlns:a16="http://schemas.microsoft.com/office/drawing/2014/main" id="{01648BBE-984C-B344-B379-125E8F4D58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5422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D2AAE90-DF1B-5246-8E70-6B67D8D8D049}"/>
              </a:ext>
            </a:extLst>
          </p:cNvPr>
          <p:cNvSpPr/>
          <p:nvPr userDrawn="1"/>
        </p:nvSpPr>
        <p:spPr>
          <a:xfrm>
            <a:off x="0" y="6127375"/>
            <a:ext cx="3585882" cy="6858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159DEB-AE0E-7940-B3FF-2F1C5480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2795E-0680-7944-92B8-990585E92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1BEE78-AB97-164C-8E53-E37FB0CCC64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44825" y="6127375"/>
            <a:ext cx="685800" cy="6858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EB46BE-A366-A44C-868E-5112ABE490BF}"/>
              </a:ext>
            </a:extLst>
          </p:cNvPr>
          <p:cNvSpPr txBox="1"/>
          <p:nvPr userDrawn="1"/>
        </p:nvSpPr>
        <p:spPr>
          <a:xfrm>
            <a:off x="707541" y="6285609"/>
            <a:ext cx="3870961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ko-KR" altLang="en-US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한국 사용자 모임</a:t>
            </a:r>
            <a:endParaRPr lang="en-US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759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Segoe UI Semibold" panose="020B0502040204020203" pitchFamily="34" charset="0"/>
          <a:ea typeface="+mj-ea"/>
          <a:cs typeface="Segoe UI Semibold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174F-A8D4-1E4D-AC66-460E0B1BDC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한국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사용자모임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B14A46-89DC-3140-881B-8A489CA7CB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&lt;YEAR&gt;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년 </a:t>
            </a: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&lt;MONTH&gt;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월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밋업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646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D7A8FB-D76D-CA44-B728-D69371F1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AWS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소식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C1197-906E-FC41-940E-5F5E200F0431}"/>
              </a:ext>
            </a:extLst>
          </p:cNvPr>
          <p:cNvSpPr/>
          <p:nvPr/>
        </p:nvSpPr>
        <p:spPr>
          <a:xfrm>
            <a:off x="0" y="1622612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DFD34-D295-DF4C-9F37-76C16960A56F}"/>
              </a:ext>
            </a:extLst>
          </p:cNvPr>
          <p:cNvSpPr/>
          <p:nvPr/>
        </p:nvSpPr>
        <p:spPr>
          <a:xfrm>
            <a:off x="0" y="2526834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A940B-F527-2E42-AF4E-02F1369DBFC8}"/>
              </a:ext>
            </a:extLst>
          </p:cNvPr>
          <p:cNvSpPr/>
          <p:nvPr/>
        </p:nvSpPr>
        <p:spPr>
          <a:xfrm>
            <a:off x="0" y="3429000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A836B1-E92E-494E-B6D6-2D9DDB5FB806}"/>
              </a:ext>
            </a:extLst>
          </p:cNvPr>
          <p:cNvSpPr/>
          <p:nvPr/>
        </p:nvSpPr>
        <p:spPr>
          <a:xfrm>
            <a:off x="0" y="4331166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5A108C-C783-4445-B0E8-0BEE3B98AC7B}"/>
              </a:ext>
            </a:extLst>
          </p:cNvPr>
          <p:cNvSpPr/>
          <p:nvPr/>
        </p:nvSpPr>
        <p:spPr>
          <a:xfrm>
            <a:off x="0" y="5235388"/>
            <a:ext cx="12192000" cy="8426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715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0B5FE-A1A2-2946-8AC7-896F453E8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애저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서버리스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소식</a:t>
            </a:r>
            <a:endParaRPr 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540AC1-EC96-7847-9E55-4E5FEFD5F7F4}"/>
              </a:ext>
            </a:extLst>
          </p:cNvPr>
          <p:cNvSpPr/>
          <p:nvPr/>
        </p:nvSpPr>
        <p:spPr>
          <a:xfrm>
            <a:off x="0" y="1622612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02C012-47CA-0F4E-B6EA-EBACEE2302C6}"/>
              </a:ext>
            </a:extLst>
          </p:cNvPr>
          <p:cNvSpPr/>
          <p:nvPr/>
        </p:nvSpPr>
        <p:spPr>
          <a:xfrm>
            <a:off x="0" y="2526834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8F8705-1038-AB44-976D-7E4B164DCC7D}"/>
              </a:ext>
            </a:extLst>
          </p:cNvPr>
          <p:cNvSpPr/>
          <p:nvPr/>
        </p:nvSpPr>
        <p:spPr>
          <a:xfrm>
            <a:off x="0" y="3429000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9C991-E9F8-A045-897A-64449EC74EA7}"/>
              </a:ext>
            </a:extLst>
          </p:cNvPr>
          <p:cNvSpPr/>
          <p:nvPr/>
        </p:nvSpPr>
        <p:spPr>
          <a:xfrm>
            <a:off x="0" y="4331166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79D859-0CDE-D14B-8904-99003BCD12BC}"/>
              </a:ext>
            </a:extLst>
          </p:cNvPr>
          <p:cNvSpPr/>
          <p:nvPr/>
        </p:nvSpPr>
        <p:spPr>
          <a:xfrm>
            <a:off x="0" y="5235388"/>
            <a:ext cx="12192000" cy="8426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헬로</a:t>
            </a:r>
            <a:r>
              <a:rPr lang="ko-KR" altLang="en-US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월드</a:t>
            </a:r>
            <a:endParaRPr lang="en-US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443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Malgun Gothic</vt:lpstr>
      <vt:lpstr>Arial</vt:lpstr>
      <vt:lpstr>Calibri</vt:lpstr>
      <vt:lpstr>Segoe UI Semibold</vt:lpstr>
      <vt:lpstr>Segoe UI Semilight</vt:lpstr>
      <vt:lpstr>Office Theme</vt:lpstr>
      <vt:lpstr>서버리스 한국 사용자모임</vt:lpstr>
      <vt:lpstr>AWS 서버리스 소식</vt:lpstr>
      <vt:lpstr>애저 서버리스 소식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Yoo</dc:creator>
  <cp:lastModifiedBy>Justin Yoo</cp:lastModifiedBy>
  <cp:revision>3</cp:revision>
  <dcterms:created xsi:type="dcterms:W3CDTF">2020-09-13T07:59:19Z</dcterms:created>
  <dcterms:modified xsi:type="dcterms:W3CDTF">2020-09-13T08:36:38Z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2020-09-13T07:59:20Z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2c691869-5124-44bd-92c7-f19e641482f7</vt:lpwstr>
  </property>
  <property fmtid="{D5CDD505-2E9C-101B-9397-08002B2CF9AE}" pid="8" name="MSIP_Label_f42aa342-8706-4288-bd11-ebb85995028c_ContentBits">
    <vt:lpwstr>0</vt:lpwstr>
  </property>
</Properties>
</file>