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5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45-AE8A-0E44-AC7F-645A5DDB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DFDD-38FB-C842-BFFA-9FF02F12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3B8-9EF5-0B4A-876B-F250E39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2689-D53C-8C4A-97DE-876D466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67EA-B736-2343-814B-9D009EA4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AF51-1ECE-4D45-A86A-88CD922E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7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281-FCF2-774B-9F4E-CA3B646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96C6-C4A8-1845-9E72-2E3808DB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B004-DC63-F645-A4B6-712B6BEC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56B9-1C03-AD44-A4CD-55AA814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05DC-0557-3049-8DB9-7D228000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0A861-70B5-834F-A24D-5438AEB1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1CF69-D7B2-6845-B0C7-36C6EAEA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8A88A-AA3B-E944-B69E-ADB70C23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0D4-46E2-8C4C-9E0A-FDC43AC3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C440-C1BF-9947-9AA7-EC9038C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BC6C-F9D9-064B-A644-4792D1C4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3C5D-D60D-2D41-935E-C78414CE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36E-5F00-7D44-B5C5-4B0A86A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58AC-FD9A-474D-B369-C954B381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4481-8801-7749-B336-02185F3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16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, large, boat, table&#10;&#10;Description automatically generated">
            <a:extLst>
              <a:ext uri="{FF2B5EF4-FFF2-40B4-BE49-F238E27FC236}">
                <a16:creationId xmlns:a16="http://schemas.microsoft.com/office/drawing/2014/main" id="{01648BBE-984C-B344-B379-125E8F4D5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4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2AAE90-DF1B-5246-8E70-6B67D8D8D049}"/>
              </a:ext>
            </a:extLst>
          </p:cNvPr>
          <p:cNvSpPr/>
          <p:nvPr userDrawn="1"/>
        </p:nvSpPr>
        <p:spPr>
          <a:xfrm>
            <a:off x="0" y="6127375"/>
            <a:ext cx="3585882" cy="685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9DEB-AE0E-7940-B3FF-2F1C5480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95E-0680-7944-92B8-990585E9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EE78-AB97-164C-8E53-E37FB0CCC64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825" y="6127375"/>
            <a:ext cx="685800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EB46BE-A366-A44C-868E-5112ABE490BF}"/>
              </a:ext>
            </a:extLst>
          </p:cNvPr>
          <p:cNvSpPr txBox="1"/>
          <p:nvPr userDrawn="1"/>
        </p:nvSpPr>
        <p:spPr>
          <a:xfrm>
            <a:off x="707541" y="6285609"/>
            <a:ext cx="387096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사용자 모임</a:t>
            </a:r>
            <a:endParaRPr lang="en-US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174F-A8D4-1E4D-AC66-460E0B1BD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사용자모임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A46-89DC-3140-881B-8A489CA7C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밋업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7A8FB-D76D-CA44-B728-D69371F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1197-906E-FC41-940E-5F5E200F0431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DFD34-D295-DF4C-9F37-76C16960A56F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A940B-F527-2E42-AF4E-02F1369DBFC8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836B1-E92E-494E-B6D6-2D9DDB5FB806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A108C-C783-4445-B0E8-0BEE3B98AC7B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5FE-A1A2-2946-8AC7-896F453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AC1-EC96-7847-9E55-4E5FEFD5F7F4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2C012-47CA-0F4E-B6EA-EBACEE2302C6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8705-1038-AB44-976D-7E4B164DCC7D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9C991-E9F8-A045-897A-64449EC74EA7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D859-0CDE-D14B-8904-99003BCD12BC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B417C6-4246-1A4A-BB43-92610F925928}"/>
              </a:ext>
            </a:extLst>
          </p:cNvPr>
          <p:cNvGrpSpPr/>
          <p:nvPr/>
        </p:nvGrpSpPr>
        <p:grpSpPr>
          <a:xfrm>
            <a:off x="1165412" y="2021169"/>
            <a:ext cx="9861176" cy="2815663"/>
            <a:chOff x="1165412" y="1121169"/>
            <a:chExt cx="9861176" cy="28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2BD481-AF1B-2A46-AB2E-7A9E1F161491}"/>
                </a:ext>
              </a:extLst>
            </p:cNvPr>
            <p:cNvSpPr txBox="1"/>
            <p:nvPr/>
          </p:nvSpPr>
          <p:spPr>
            <a:xfrm>
              <a:off x="1165412" y="2921169"/>
              <a:ext cx="986117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60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bit.ly</a:t>
              </a:r>
              <a:r>
                <a:rPr lang="en-US" altLang="ko-KR" sz="6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/skug-202009-checkin</a:t>
              </a:r>
              <a:endParaRPr lang="en-US" sz="6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5" name="Picture 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E6AA117-3F47-784A-B138-2EEF343F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000" y="112116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97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5E5A542-291C-B44B-9D70-0183398D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52222847-53F6-4641-BCDE-12467F8D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Segoe UI Semibold</vt:lpstr>
      <vt:lpstr>Segoe UI Semilight</vt:lpstr>
      <vt:lpstr>Office Theme</vt:lpstr>
      <vt:lpstr>서버리스 한국 사용자모임</vt:lpstr>
      <vt:lpstr>AWS 서버리스 소식</vt:lpstr>
      <vt:lpstr>애저 서버리스 소식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2020-09-13T07:59:19Z</dcterms:created>
  <dcterms:modified xsi:type="dcterms:W3CDTF">2020-09-13T08:38:17Z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2020-09-13T07:59:20Z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2c691869-5124-44bd-92c7-f19e641482f7</vt:lpwstr>
  </property>
  <property fmtid="{D5CDD505-2E9C-101B-9397-08002B2CF9AE}" pid="8" name="MSIP_Label_f42aa342-8706-4288-bd11-ebb85995028c_ContentBits">
    <vt:lpwstr>0</vt:lpwstr>
  </property>
</Properties>
</file>