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7" r:id="rId4"/>
    <p:sldId id="257" r:id="rId5"/>
    <p:sldId id="265" r:id="rId6"/>
    <p:sldId id="259" r:id="rId7"/>
    <p:sldId id="261" r:id="rId8"/>
    <p:sldId id="262" r:id="rId9"/>
    <p:sldId id="260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E5FA2-998C-C84A-AEAF-2476F5622684}" type="datetimeFigureOut">
              <a:rPr lang="en-US" smtClean="0"/>
              <a:t>10/9/20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D4BE9-57FD-0143-88EC-EA316CCC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80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D4BE9-57FD-0143-88EC-EA316CCCED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71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6941-6E27-2241-8996-16646E20E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B4BBB-5461-C042-A1D1-6C2E7CE49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75B10-1457-5E4B-8EC2-22245E29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AE44-B9B8-754E-9E9F-346F80D28B78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13FBF-A337-6047-AAA9-262468A8D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53C08-7BEE-2E4C-9970-9DAA2F83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1080-79C9-8A4E-86CD-7CA34006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3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1143-E28B-A347-B1D0-0F89B86E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4F4B1-7187-6749-8D94-641279106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96E01-AE96-F74F-8A92-1E8712A6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AE44-B9B8-754E-9E9F-346F80D28B78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DBE11-66DF-3541-90B4-FCE111299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48433-D909-C44A-ADDD-04F9698D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1080-79C9-8A4E-86CD-7CA34006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8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A78D21-3210-0F47-AB2F-8DF392CAA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31918-A027-DD4C-96F1-B3E08FFBA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ECA9-4C1F-8F43-A377-C7ABD521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AE44-B9B8-754E-9E9F-346F80D28B78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22FD3-30DF-3E4D-8AF5-8D2049D8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42704-1533-DB45-BC8D-7836706B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1080-79C9-8A4E-86CD-7CA34006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0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30C6-5FE2-1C49-A297-1DD413DD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98942-62D8-D44B-8839-0341B3E74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503B6-F3C6-6B4A-B1F2-DB579E3A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AE44-B9B8-754E-9E9F-346F80D28B78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3D99A-DFBF-5046-8F76-F56DB821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6B9D6-C71A-674E-A16A-E468CF38E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1080-79C9-8A4E-86CD-7CA34006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9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D1AA-F1EC-454E-BC75-6912D2CF2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9CAAB-3EA4-D741-AC91-1242ABD90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F911C-0064-864B-AE17-4407D6750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AE44-B9B8-754E-9E9F-346F80D28B78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64C68-1172-B64E-9E5A-7BB2B3A1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9ABE1-F44B-574F-B2DB-12DF0F87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1080-79C9-8A4E-86CD-7CA34006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054E-ADCB-F848-8E7F-03E874032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F5277-22B0-BC43-AAAF-7DF0AB98A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10FF4-B163-6242-B44B-B352DDAE6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7EE45-4272-6F4B-B874-4CECEC1C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AE44-B9B8-754E-9E9F-346F80D28B78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48E0D-3C71-5A4C-B63C-9D495E92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1B01B-294F-9F4A-A7E3-6E2DDB17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1080-79C9-8A4E-86CD-7CA34006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3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FB42-87C7-E246-853B-62505315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416CF-391C-9C4A-BC19-802F222C9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489ED-8B48-184B-B6C3-633F52F1A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8A537B-A6BB-AD4F-A81C-04BD1338F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54C66A-927D-D646-8BAE-00DDFCD6F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DE3ED-70C8-3F4C-A1FE-28AC351B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AE44-B9B8-754E-9E9F-346F80D28B78}" type="datetimeFigureOut">
              <a:rPr lang="en-US" smtClean="0"/>
              <a:t>10/9/20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BBE7D-F04C-A045-BE89-02824521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9EB274-06E8-9344-A125-2F807190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1080-79C9-8A4E-86CD-7CA34006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9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0FF1-71F4-C94D-915D-32603004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F172D-B421-234D-A547-A114C358D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AE44-B9B8-754E-9E9F-346F80D28B78}" type="datetimeFigureOut">
              <a:rPr lang="en-US" smtClean="0"/>
              <a:t>10/9/20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E9F4A-B8A3-FD44-816F-542B3400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681B3-43AB-3245-B841-F81E5FC6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1080-79C9-8A4E-86CD-7CA34006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6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E9E61-D04F-884C-8276-21EBB6A9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AE44-B9B8-754E-9E9F-346F80D28B78}" type="datetimeFigureOut">
              <a:rPr lang="en-US" smtClean="0"/>
              <a:t>10/9/20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FD422-8FAA-2E43-B4A5-971094B1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D70B6-E505-E94B-A0CD-20549034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1080-79C9-8A4E-86CD-7CA34006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5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A2A1F-AA62-C34C-8FC4-47032C7D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CE8E8-C4CD-AC41-B6F6-F06AD4FBA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3F34C-8B55-944F-BC81-7DAACA81A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3F440-40E3-EC40-A423-CD58410C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AE44-B9B8-754E-9E9F-346F80D28B78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FC6D3-0CA1-5B45-BF64-9286051EE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2D3DB-26E6-1D4E-AB6A-EA4B245F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1080-79C9-8A4E-86CD-7CA34006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C0C9-A8C2-D44F-A7AA-04F2C4A5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AE37E-4527-6E42-BFBB-160539A0B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3E988-2FD5-264B-8FC8-39DC981AD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FCD63-D86B-C74F-80D1-DC6C4E285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AE44-B9B8-754E-9E9F-346F80D28B78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EC521-D75A-664F-AF40-D4D9EF5A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2E4BC-7605-CF4E-8C4F-997CA26B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1080-79C9-8A4E-86CD-7CA34006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7AF72-86EC-1645-9E9B-262E2379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10F51-5985-2940-9D8D-C2B6B6ED0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276E4-B5E4-504C-9412-B40FC1080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FAE44-B9B8-754E-9E9F-346F80D28B78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6E11E-A706-E343-A728-72381531B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D5859-B1E2-5048-A4B6-70F7205F8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91080-79C9-8A4E-86CD-7CA34006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7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60E0-3405-9A41-A04E-5F6A59142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710" y="1172467"/>
            <a:ext cx="9144000" cy="2387600"/>
          </a:xfrm>
        </p:spPr>
        <p:txBody>
          <a:bodyPr/>
          <a:lstStyle/>
          <a:p>
            <a:pPr algn="l"/>
            <a:r>
              <a:rPr lang="en-US" dirty="0"/>
              <a:t>Ames House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43997-686A-8D4F-8D41-D6C8BCC47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710" y="3600320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Cloudy Liu</a:t>
            </a:r>
          </a:p>
        </p:txBody>
      </p:sp>
    </p:spTree>
    <p:extLst>
      <p:ext uri="{BB962C8B-B14F-4D97-AF65-F5344CB8AC3E}">
        <p14:creationId xmlns:p14="http://schemas.microsoft.com/office/powerpoint/2010/main" val="244547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0C40-3E60-774D-8B30-F247E90D6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Thoughts &amp;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A9737-2D9C-684D-B170-63E01709B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r>
              <a:rPr lang="en-US" dirty="0"/>
              <a:t>Should consider a combined force of total square footage &amp; overall quality</a:t>
            </a:r>
          </a:p>
          <a:p>
            <a:r>
              <a:rPr lang="en-US" dirty="0"/>
              <a:t>Houses with unusually large square footage might have smaller margin</a:t>
            </a:r>
          </a:p>
          <a:p>
            <a:r>
              <a:rPr lang="en-US" dirty="0"/>
              <a:t>Stone Brook, Crawford, Clear Creek, Green Hill, and Northridge Heights are the most desirable/ expensive neighborhoods</a:t>
            </a:r>
          </a:p>
          <a:p>
            <a:r>
              <a:rPr lang="en-US" dirty="0"/>
              <a:t>Iowa DOT and Rail Road,  Old Town, Northwest Ames, College Creek, and Meadow Village are the most affordable neighborhoods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36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0C40-3E60-774D-8B30-F247E90D6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A9737-2D9C-684D-B170-63E01709B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to interpret the exact impact with lasso model</a:t>
            </a:r>
          </a:p>
          <a:p>
            <a:r>
              <a:rPr lang="en-US" dirty="0"/>
              <a:t>Still too many features, need a simpler yet still well-fit model</a:t>
            </a:r>
          </a:p>
          <a:p>
            <a:r>
              <a:rPr lang="en-US" dirty="0"/>
              <a:t>Some data might not be statistically significant (neighborhood subsets)</a:t>
            </a:r>
          </a:p>
          <a:p>
            <a:r>
              <a:rPr lang="en-US" dirty="0"/>
              <a:t>Datasets contain non-residential info which may affect the performance of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572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79B8-CCE9-7C47-9158-579EF1D3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Buying a home is STRESSFUL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12B43-636A-DF43-9B90-DA2DDC5A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first-time home buyers to narrow down features</a:t>
            </a:r>
          </a:p>
          <a:p>
            <a:r>
              <a:rPr lang="en-US" dirty="0"/>
              <a:t>Help predict the house price</a:t>
            </a:r>
          </a:p>
          <a:p>
            <a:r>
              <a:rPr lang="en-US" dirty="0"/>
              <a:t>Help identify the features significantly impact the sale price</a:t>
            </a:r>
          </a:p>
        </p:txBody>
      </p:sp>
    </p:spTree>
    <p:extLst>
      <p:ext uri="{BB962C8B-B14F-4D97-AF65-F5344CB8AC3E}">
        <p14:creationId xmlns:p14="http://schemas.microsoft.com/office/powerpoint/2010/main" val="43344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3300-E049-2B48-AAD6-249DF264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Distribution </a:t>
            </a:r>
            <a:br>
              <a:rPr lang="en-US" dirty="0"/>
            </a:br>
            <a:r>
              <a:rPr lang="en-US" dirty="0"/>
              <a:t>of Sale Price Look Like?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D53C0-0ED1-9147-A573-06B940F67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718" y="1690688"/>
            <a:ext cx="7315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79B8-CCE9-7C47-9158-579EF1D3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Selections &amp; Modeling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95B0D-706A-0C42-969D-E9BC97234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15" y="1775239"/>
            <a:ext cx="5486400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7DF493-B9A4-5946-A1B4-2FD5E67E0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715" y="1775239"/>
            <a:ext cx="5486400" cy="3657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27C8DA-D82C-DC4A-A2A8-33988D2CF466}"/>
              </a:ext>
            </a:extLst>
          </p:cNvPr>
          <p:cNvSpPr txBox="1"/>
          <p:nvPr/>
        </p:nvSpPr>
        <p:spPr>
          <a:xfrm>
            <a:off x="1959034" y="5535854"/>
            <a:ext cx="8273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SF-related, Quality-related, age-related, Location</a:t>
            </a:r>
          </a:p>
        </p:txBody>
      </p:sp>
    </p:spTree>
    <p:extLst>
      <p:ext uri="{BB962C8B-B14F-4D97-AF65-F5344CB8AC3E}">
        <p14:creationId xmlns:p14="http://schemas.microsoft.com/office/powerpoint/2010/main" val="1293744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1BD7-5689-594E-963F-AD797AE6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Well Does The Model Fit?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93A3E9-EF99-C646-A5A5-CDD32F436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745" y="1503731"/>
            <a:ext cx="6237961" cy="467847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78E736-EB92-9D4B-A0E5-49199A0163F2}"/>
              </a:ext>
            </a:extLst>
          </p:cNvPr>
          <p:cNvSpPr txBox="1">
            <a:spLocks/>
          </p:cNvSpPr>
          <p:nvPr/>
        </p:nvSpPr>
        <p:spPr>
          <a:xfrm>
            <a:off x="7721251" y="2506662"/>
            <a:ext cx="4961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R^2: 91%</a:t>
            </a:r>
          </a:p>
          <a:p>
            <a:r>
              <a:rPr lang="en-US" dirty="0"/>
              <a:t>RMSE: 22,274</a:t>
            </a:r>
          </a:p>
          <a:p>
            <a:endParaRPr lang="en-US" dirty="0"/>
          </a:p>
          <a:p>
            <a:r>
              <a:rPr lang="en-US" dirty="0"/>
              <a:t>Baseline Model: 83,323</a:t>
            </a:r>
          </a:p>
        </p:txBody>
      </p:sp>
    </p:spTree>
    <p:extLst>
      <p:ext uri="{BB962C8B-B14F-4D97-AF65-F5344CB8AC3E}">
        <p14:creationId xmlns:p14="http://schemas.microsoft.com/office/powerpoint/2010/main" val="213512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18DD-CA2C-5742-ABC7-9AE32E68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Much Does It Cost?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439BCD-32CD-274A-92B0-1E4F8A74CCC6}"/>
              </a:ext>
            </a:extLst>
          </p:cNvPr>
          <p:cNvSpPr txBox="1">
            <a:spLocks/>
          </p:cNvSpPr>
          <p:nvPr/>
        </p:nvSpPr>
        <p:spPr>
          <a:xfrm>
            <a:off x="838200" y="1891104"/>
            <a:ext cx="4961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Newly-wedded couple</a:t>
            </a:r>
          </a:p>
          <a:p>
            <a:r>
              <a:rPr lang="en-US" dirty="0"/>
              <a:t>2500-3000 </a:t>
            </a:r>
            <a:r>
              <a:rPr lang="en-US" dirty="0" err="1"/>
              <a:t>sqft</a:t>
            </a:r>
            <a:endParaRPr lang="en-US" dirty="0"/>
          </a:p>
          <a:p>
            <a:r>
              <a:rPr lang="en-US" dirty="0"/>
              <a:t>2 baths</a:t>
            </a:r>
          </a:p>
          <a:p>
            <a:r>
              <a:rPr lang="en-US" dirty="0"/>
              <a:t>3 bedrooms</a:t>
            </a:r>
          </a:p>
          <a:p>
            <a:r>
              <a:rPr lang="en-US" dirty="0"/>
              <a:t>A nice kitchen</a:t>
            </a:r>
          </a:p>
          <a:p>
            <a:r>
              <a:rPr lang="en-US" dirty="0"/>
              <a:t>Fair overall quality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D70C11F-5741-DD41-9478-A1B22BD04711}"/>
              </a:ext>
            </a:extLst>
          </p:cNvPr>
          <p:cNvSpPr txBox="1">
            <a:spLocks/>
          </p:cNvSpPr>
          <p:nvPr/>
        </p:nvSpPr>
        <p:spPr>
          <a:xfrm>
            <a:off x="7415407" y="2545870"/>
            <a:ext cx="2267212" cy="2477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$144,526 </a:t>
            </a:r>
          </a:p>
          <a:p>
            <a:pPr marL="0" indent="0">
              <a:buNone/>
            </a:pPr>
            <a:r>
              <a:rPr lang="en-US" sz="4000" dirty="0"/>
              <a:t>       |</a:t>
            </a:r>
          </a:p>
          <a:p>
            <a:pPr marL="0" indent="0">
              <a:buNone/>
            </a:pPr>
            <a:r>
              <a:rPr lang="en-US" sz="4000" dirty="0"/>
              <a:t>$197,682</a:t>
            </a:r>
          </a:p>
        </p:txBody>
      </p:sp>
    </p:spTree>
    <p:extLst>
      <p:ext uri="{BB962C8B-B14F-4D97-AF65-F5344CB8AC3E}">
        <p14:creationId xmlns:p14="http://schemas.microsoft.com/office/powerpoint/2010/main" val="42728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B311-F09A-F14D-B8D3-C65DF203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Impactful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2E7F8A-09C6-0540-B2BF-2138E27B0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723" y="1465545"/>
            <a:ext cx="6442553" cy="483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3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B311-F09A-F14D-B8D3-C65DF203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Desirable Neighborhood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C0FA3F-8928-7944-8406-90F8BE172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395" y="1502798"/>
            <a:ext cx="6296850" cy="472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4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D177-AD1C-984E-8971-4CA14B8A2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they find a house within their budget in Stone Brook?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59E3D7-94BF-6A4C-B7B8-4DD99D0C00C0}"/>
              </a:ext>
            </a:extLst>
          </p:cNvPr>
          <p:cNvSpPr txBox="1">
            <a:spLocks/>
          </p:cNvSpPr>
          <p:nvPr/>
        </p:nvSpPr>
        <p:spPr>
          <a:xfrm>
            <a:off x="7654496" y="3136138"/>
            <a:ext cx="6137754" cy="1965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800" dirty="0"/>
              <a:t>NO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5A7BE-9427-3C40-B53A-1DFC9E5A63C7}"/>
              </a:ext>
            </a:extLst>
          </p:cNvPr>
          <p:cNvSpPr txBox="1"/>
          <p:nvPr/>
        </p:nvSpPr>
        <p:spPr>
          <a:xfrm>
            <a:off x="7729652" y="2951472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Very likely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9064EA-8059-6B40-B695-FC23758FD44B}"/>
              </a:ext>
            </a:extLst>
          </p:cNvPr>
          <p:cNvSpPr txBox="1">
            <a:spLocks/>
          </p:cNvSpPr>
          <p:nvPr/>
        </p:nvSpPr>
        <p:spPr>
          <a:xfrm>
            <a:off x="7566812" y="2133747"/>
            <a:ext cx="3156561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$180,000?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DC3523-2970-904E-A05A-83C5631E0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8209"/>
            <a:ext cx="6137754" cy="383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1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240</Words>
  <Application>Microsoft Macintosh PowerPoint</Application>
  <PresentationFormat>Widescreen</PresentationFormat>
  <Paragraphs>41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Ames House Price Prediction</vt:lpstr>
      <vt:lpstr>Buying a home is STRESSFUL</vt:lpstr>
      <vt:lpstr>How Does the Distribution  of Sale Price Look Like?</vt:lpstr>
      <vt:lpstr>Feature Selections &amp; Modeling</vt:lpstr>
      <vt:lpstr>How Well Does The Model Fit?</vt:lpstr>
      <vt:lpstr>How Much Does It Cost?</vt:lpstr>
      <vt:lpstr>Most Impactful Features</vt:lpstr>
      <vt:lpstr>Most Desirable Neighborhood</vt:lpstr>
      <vt:lpstr>Can they find a house within their budget in Stone Brook?</vt:lpstr>
      <vt:lpstr>Thoughts &amp; Suggestions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 House Price Prediction</dc:title>
  <dc:creator>Qihui Liu</dc:creator>
  <cp:lastModifiedBy>Qihui Liu</cp:lastModifiedBy>
  <cp:revision>45</cp:revision>
  <dcterms:created xsi:type="dcterms:W3CDTF">2020-10-09T08:31:57Z</dcterms:created>
  <dcterms:modified xsi:type="dcterms:W3CDTF">2020-10-09T17:24:22Z</dcterms:modified>
</cp:coreProperties>
</file>