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2" r:id="rId1"/>
  </p:sldMasterIdLst>
  <p:sldIdLst>
    <p:sldId id="257" r:id="rId2"/>
  </p:sldIdLst>
  <p:sldSz cx="7315200" cy="10058400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94674"/>
  </p:normalViewPr>
  <p:slideViewPr>
    <p:cSldViewPr snapToGrid="0" snapToObjects="1">
      <p:cViewPr>
        <p:scale>
          <a:sx n="70" d="100"/>
          <a:sy n="70" d="100"/>
        </p:scale>
        <p:origin x="246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1820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179" y="2880925"/>
            <a:ext cx="4571382" cy="3551481"/>
          </a:xfrm>
        </p:spPr>
        <p:txBody>
          <a:bodyPr anchor="b">
            <a:normAutofit/>
          </a:bodyPr>
          <a:lstStyle>
            <a:lvl1pPr algn="r">
              <a:defRPr sz="352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179" y="6432409"/>
            <a:ext cx="4571382" cy="2061352"/>
          </a:xfrm>
        </p:spPr>
        <p:txBody>
          <a:bodyPr anchor="t">
            <a:normAutofit/>
          </a:bodyPr>
          <a:lstStyle>
            <a:lvl1pPr marL="0" indent="0" algn="r">
              <a:buNone/>
              <a:defRPr sz="1440" cap="all">
                <a:solidFill>
                  <a:schemeClr val="tx1"/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1849" y="8610179"/>
            <a:ext cx="969738" cy="554143"/>
          </a:xfrm>
        </p:spPr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179" y="8610179"/>
            <a:ext cx="3145710" cy="55414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548" y="8610179"/>
            <a:ext cx="334013" cy="554143"/>
          </a:xfrm>
        </p:spPr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6941535"/>
            <a:ext cx="6217920" cy="831216"/>
          </a:xfrm>
        </p:spPr>
        <p:txBody>
          <a:bodyPr anchor="b">
            <a:normAutofit/>
          </a:bodyPr>
          <a:lstStyle>
            <a:lvl1pPr algn="l">
              <a:defRPr sz="1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1521" y="1367097"/>
            <a:ext cx="5486400" cy="464196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80"/>
            </a:lvl1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7772751"/>
            <a:ext cx="6217920" cy="724111"/>
          </a:xfrm>
        </p:spPr>
        <p:txBody>
          <a:bodyPr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3" y="894083"/>
            <a:ext cx="6217919" cy="4582159"/>
          </a:xfrm>
        </p:spPr>
        <p:txBody>
          <a:bodyPr anchor="ctr">
            <a:normAutofit/>
          </a:bodyPr>
          <a:lstStyle>
            <a:lvl1pPr algn="l">
              <a:defRPr sz="256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2" y="6370320"/>
            <a:ext cx="6217919" cy="21234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7437" y="105323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88641" y="403578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92" y="894083"/>
            <a:ext cx="5673038" cy="4023359"/>
          </a:xfrm>
        </p:spPr>
        <p:txBody>
          <a:bodyPr anchor="ctr">
            <a:normAutofit/>
          </a:bodyPr>
          <a:lstStyle>
            <a:lvl1pPr algn="l">
              <a:defRPr sz="256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90937" y="4917440"/>
            <a:ext cx="5500906" cy="5588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80"/>
            </a:lvl1pPr>
            <a:lvl2pPr marL="365760" indent="0">
              <a:buFontTx/>
              <a:buNone/>
              <a:defRPr/>
            </a:lvl2pPr>
            <a:lvl3pPr marL="731520" indent="0">
              <a:buFontTx/>
              <a:buNone/>
              <a:defRPr/>
            </a:lvl3pPr>
            <a:lvl4pPr marL="1097280" indent="0">
              <a:buFontTx/>
              <a:buNone/>
              <a:defRPr/>
            </a:lvl4pPr>
            <a:lvl5pPr marL="146304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813" y="6370320"/>
            <a:ext cx="6217920" cy="21234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827750"/>
            <a:ext cx="6217921" cy="2154240"/>
          </a:xfrm>
        </p:spPr>
        <p:txBody>
          <a:bodyPr anchor="b">
            <a:normAutofit/>
          </a:bodyPr>
          <a:lstStyle>
            <a:lvl1pPr algn="l">
              <a:defRPr sz="22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6981990"/>
            <a:ext cx="6217922" cy="1261920"/>
          </a:xfrm>
        </p:spPr>
        <p:txBody>
          <a:bodyPr anchor="t">
            <a:normAutofit/>
          </a:bodyPr>
          <a:lstStyle>
            <a:lvl1pPr marL="0" indent="0" algn="l">
              <a:buNone/>
              <a:defRPr sz="144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7437" y="105323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8641" y="403578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92" y="894083"/>
            <a:ext cx="5673038" cy="4023359"/>
          </a:xfrm>
        </p:spPr>
        <p:txBody>
          <a:bodyPr anchor="ctr">
            <a:normAutofit/>
          </a:bodyPr>
          <a:lstStyle>
            <a:lvl1pPr algn="l">
              <a:defRPr sz="256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5760" y="5699760"/>
            <a:ext cx="6217921" cy="130386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7003627"/>
            <a:ext cx="6217921" cy="1490133"/>
          </a:xfrm>
        </p:spPr>
        <p:txBody>
          <a:bodyPr anchor="t">
            <a:normAutofit/>
          </a:bodyPr>
          <a:lstStyle>
            <a:lvl1pPr marL="0" indent="0" algn="l">
              <a:buNone/>
              <a:defRPr sz="1280">
                <a:solidFill>
                  <a:schemeClr val="tx1"/>
                </a:solidFill>
              </a:defRPr>
            </a:lvl1pPr>
            <a:lvl2pPr marL="3657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52" y="894083"/>
            <a:ext cx="6217921" cy="40233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24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1552" y="5140960"/>
            <a:ext cx="6217921" cy="12293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552" y="6370320"/>
            <a:ext cx="6217921" cy="2123440"/>
          </a:xfrm>
        </p:spPr>
        <p:txBody>
          <a:bodyPr anchor="t">
            <a:normAutofit/>
          </a:bodyPr>
          <a:lstStyle>
            <a:lvl1pPr marL="0" indent="0" algn="l">
              <a:buNone/>
              <a:defRPr sz="1280">
                <a:solidFill>
                  <a:schemeClr val="tx1"/>
                </a:solidFill>
              </a:defRPr>
            </a:lvl1pPr>
            <a:lvl2pPr marL="3657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217920" cy="2135858"/>
          </a:xfrm>
        </p:spPr>
        <p:txBody>
          <a:bodyPr>
            <a:normAutofit/>
          </a:bodyPr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42383" y="894081"/>
            <a:ext cx="1341297" cy="7599681"/>
          </a:xfrm>
        </p:spPr>
        <p:txBody>
          <a:bodyPr vert="eaVert">
            <a:normAutofit/>
          </a:bodyPr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894080"/>
            <a:ext cx="4792147" cy="759968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2" y="4852585"/>
            <a:ext cx="6217920" cy="2154240"/>
          </a:xfrm>
        </p:spPr>
        <p:txBody>
          <a:bodyPr anchor="b">
            <a:normAutofit/>
          </a:bodyPr>
          <a:lstStyle>
            <a:lvl1pPr algn="l">
              <a:defRPr sz="256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1" y="7006825"/>
            <a:ext cx="6217920" cy="1261920"/>
          </a:xfrm>
        </p:spPr>
        <p:txBody>
          <a:bodyPr anchor="t">
            <a:normAutofit/>
          </a:bodyPr>
          <a:lstStyle>
            <a:lvl1pPr marL="0" indent="0" algn="l">
              <a:buNone/>
              <a:defRPr sz="1440" cap="all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1" y="3141700"/>
            <a:ext cx="3050438" cy="53520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3243" y="3141700"/>
            <a:ext cx="3050438" cy="535206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785" y="3253458"/>
            <a:ext cx="2832482" cy="845184"/>
          </a:xfrm>
        </p:spPr>
        <p:txBody>
          <a:bodyPr anchor="b">
            <a:noAutofit/>
          </a:bodyPr>
          <a:lstStyle>
            <a:lvl1pPr marL="0" indent="0">
              <a:buNone/>
              <a:defRPr sz="1920" b="0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4209628"/>
            <a:ext cx="3050438" cy="428413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68896" y="3253458"/>
            <a:ext cx="2814784" cy="845184"/>
          </a:xfrm>
        </p:spPr>
        <p:txBody>
          <a:bodyPr anchor="b">
            <a:noAutofit/>
          </a:bodyPr>
          <a:lstStyle>
            <a:lvl1pPr marL="0" indent="0">
              <a:buNone/>
              <a:defRPr sz="1920" b="0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3242" y="4209628"/>
            <a:ext cx="3050438" cy="428413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894082"/>
            <a:ext cx="6217920" cy="2135858"/>
          </a:xfrm>
        </p:spPr>
        <p:txBody>
          <a:bodyPr>
            <a:normAutofit/>
          </a:bodyPr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374" y="2284873"/>
            <a:ext cx="2290328" cy="2111020"/>
          </a:xfrm>
        </p:spPr>
        <p:txBody>
          <a:bodyPr anchor="b">
            <a:normAutofit/>
          </a:bodyPr>
          <a:lstStyle>
            <a:lvl1pPr algn="l">
              <a:defRPr sz="19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4916" y="894081"/>
            <a:ext cx="3702380" cy="759968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374" y="4395894"/>
            <a:ext cx="2290328" cy="2707078"/>
          </a:xfrm>
        </p:spPr>
        <p:txBody>
          <a:bodyPr anchor="t"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03" y="2545652"/>
            <a:ext cx="3277763" cy="2011680"/>
          </a:xfrm>
        </p:spPr>
        <p:txBody>
          <a:bodyPr anchor="b">
            <a:normAutofit/>
          </a:bodyPr>
          <a:lstStyle>
            <a:lvl1pPr algn="l">
              <a:defRPr sz="19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23360" y="1341120"/>
            <a:ext cx="2560320" cy="6705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80" dirty="0"/>
            </a:lvl1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703" y="4557332"/>
            <a:ext cx="3277763" cy="2682240"/>
          </a:xfrm>
        </p:spPr>
        <p:txBody>
          <a:bodyPr anchor="t">
            <a:normAutofit/>
          </a:bodyPr>
          <a:lstStyle>
            <a:lvl1pPr marL="0" indent="0">
              <a:buNone/>
              <a:defRPr sz="128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217920" cy="213585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141700"/>
            <a:ext cx="6217920" cy="5352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18970" y="8610179"/>
            <a:ext cx="969738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760" y="8610179"/>
            <a:ext cx="4792249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49668" y="8610179"/>
            <a:ext cx="334013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03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365760" rtl="0" eaLnBrk="1" latinLnBrk="0" hangingPunct="1">
        <a:spcBef>
          <a:spcPct val="0"/>
        </a:spcBef>
        <a:buNone/>
        <a:defRPr sz="256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4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436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2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6012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1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34440" indent="-13716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00200" indent="-13716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1168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37744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74320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10896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708808" cy="2135858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Cloud Clusters</a:t>
            </a:r>
            <a:br>
              <a:rPr lang="en-US" sz="7200" b="1" dirty="0" smtClean="0"/>
            </a:br>
            <a:r>
              <a:rPr lang="en-US" sz="4000" b="1" i="1" dirty="0" smtClean="0"/>
              <a:t>Class </a:t>
            </a:r>
            <a:r>
              <a:rPr lang="en-US" sz="4000" b="1" i="1" dirty="0" smtClean="0"/>
              <a:t>Handbook</a:t>
            </a: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/>
              <a:t>A handbook for services and deployments to create cloud </a:t>
            </a:r>
            <a:r>
              <a:rPr lang="en-US" sz="2400" dirty="0" smtClean="0"/>
              <a:t>clusters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_______________________________________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3200" dirty="0" smtClean="0"/>
              <a:t>Gregor von Laszewski</a:t>
            </a:r>
          </a:p>
          <a:p>
            <a:pPr marL="0" indent="0" algn="ctr">
              <a:buNone/>
            </a:pPr>
            <a:r>
              <a:rPr lang="en-US" sz="3200" dirty="0" smtClean="0"/>
              <a:t>Geoffrey </a:t>
            </a:r>
            <a:r>
              <a:rPr lang="en-US" sz="3200" dirty="0"/>
              <a:t>C. Fox</a:t>
            </a:r>
          </a:p>
          <a:p>
            <a:pPr marL="0" indent="0" algn="ctr">
              <a:buNone/>
            </a:pPr>
            <a:r>
              <a:rPr lang="en-US" sz="3200" dirty="0" err="1" smtClean="0"/>
              <a:t>Fugang</a:t>
            </a:r>
            <a:r>
              <a:rPr lang="en-US" sz="3200" dirty="0" smtClean="0"/>
              <a:t> Wang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laszewski@gmail.com</a:t>
            </a:r>
            <a:endParaRPr lang="en-US" sz="20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</TotalTime>
  <Words>22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Celestial</vt:lpstr>
      <vt:lpstr>Cloud Clusters Class Handbook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von Laszewski</dc:creator>
  <cp:lastModifiedBy>Gregor von Laszewski</cp:lastModifiedBy>
  <cp:revision>6</cp:revision>
  <dcterms:created xsi:type="dcterms:W3CDTF">2018-05-15T15:03:18Z</dcterms:created>
  <dcterms:modified xsi:type="dcterms:W3CDTF">2018-05-24T22:44:22Z</dcterms:modified>
</cp:coreProperties>
</file>