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eyans Jain" initials="SJ" lastIdx="1" clrIdx="0">
    <p:extLst>
      <p:ext uri="{19B8F6BF-5375-455C-9EA6-DF929625EA0E}">
        <p15:presenceInfo xmlns:p15="http://schemas.microsoft.com/office/powerpoint/2012/main" userId="c8c7b922fe8779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972"/>
    <p:restoredTop sz="94694"/>
  </p:normalViewPr>
  <p:slideViewPr>
    <p:cSldViewPr snapToGrid="0" snapToObjects="1">
      <p:cViewPr varScale="1">
        <p:scale>
          <a:sx n="26" d="100"/>
          <a:sy n="26" d="100"/>
        </p:scale>
        <p:origin x="216" y="2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0524-99BA-4E46-BEAF-2E173B83F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3C4C7-C8A3-824D-AFDE-6CB305A79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B124F-008A-9248-9BA5-9849D3C8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5AA1-5612-BA45-9C23-C223C900EBD0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CD2C5-3848-614E-8B7A-F01C818A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3AB4C-2FC3-5C43-ABF6-EAA5E7A4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3DAC-774E-C940-97C3-637731D3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7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58F2-7D54-A34A-89C1-95BF921B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D8D16-E4BB-B840-A981-30E681E7A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50884-0C85-044C-B3BC-9A0A631E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5AA1-5612-BA45-9C23-C223C900EBD0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420E3-64D3-664E-A521-AA08422A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5783D-D3C1-7943-8B5F-AC5858D0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3DAC-774E-C940-97C3-637731D3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4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0645E-5965-9E4F-8F81-AC8EF8AA8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40F10-B9AF-A440-99BC-89872A610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898F2-4789-C943-8C16-5DA46C95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5AA1-5612-BA45-9C23-C223C900EBD0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A9F63-5BB6-3543-A8E4-08095B72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08C6D-5736-6E46-AAFE-AD17475E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3DAC-774E-C940-97C3-637731D3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5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8494-FA9C-9041-823E-223C2AEE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903D7-31DE-8B4F-87C8-46FAF13B7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EAB94-DCB0-9047-B365-71E728C3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5AA1-5612-BA45-9C23-C223C900EBD0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858C8-A22B-0743-92C0-37A31162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04D18-AC69-7443-8028-1FB41E89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3DAC-774E-C940-97C3-637731D3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8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8AA4-434C-7748-A1C0-15112258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3801A-B27C-5E4D-950D-59AA423CF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5CDCB-5E18-364D-B5C5-F810AD00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5AA1-5612-BA45-9C23-C223C900EBD0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64FEF-C69D-5B4D-A4C7-C9D43568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7F106-A3F6-984B-A86E-47FF2B57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3DAC-774E-C940-97C3-637731D3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9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D757-8FA1-5142-9FDD-4D121EED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E3312-2514-D54C-B862-38A495676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88F25-2CF0-3949-AD12-8EAD37964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4E462-B889-B243-81DB-C1FF7052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5AA1-5612-BA45-9C23-C223C900EBD0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F5A84-4E58-2843-9A3A-2C150A3A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E5A61-9732-7243-92AB-18BB48CC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3DAC-774E-C940-97C3-637731D3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A157-1B55-1646-89FB-A3357765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8E64C-5723-704D-BBB4-64DD7D2C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E9243-D116-0147-B324-C30A0464B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CF582-66E8-644E-8FCC-2E727A755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A1AFB-3231-8745-B45B-58E17C77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4E96A-6E2B-AE40-9323-9420D5E4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5AA1-5612-BA45-9C23-C223C900EBD0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1AF0F-08AD-9441-98DF-30E1D8E5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50860-3DEB-E640-A87A-720D4DFF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3DAC-774E-C940-97C3-637731D3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CF70-BCB1-5941-99FD-590DE968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C46A3-C708-DC49-A9C6-EBF5CE06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5AA1-5612-BA45-9C23-C223C900EBD0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C5225-740D-5040-9B91-8B553DBB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5BF78-964C-ED4A-B087-50DB8C50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3DAC-774E-C940-97C3-637731D3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6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04F30-5604-F444-B257-A85BEA63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5AA1-5612-BA45-9C23-C223C900EBD0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AC4D1-8E6E-3B47-8B78-73602E02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AC4A1-5EA5-5346-9ED3-7CBF84B2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3DAC-774E-C940-97C3-637731D3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5613-CFF1-1142-8CAE-F08840E1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7743-2E26-084C-BA57-F430C626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25026-3130-9543-B3BB-7D6738D1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72C47-C9E0-CF44-AEB1-1E35B4BF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5AA1-5612-BA45-9C23-C223C900EBD0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A4226-28E2-E442-B74A-57F3D64D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345FD-9D3A-E242-BC87-27C8020B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3DAC-774E-C940-97C3-637731D3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3A7B-052D-6345-A66E-FF35CFA5B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8A4BB8-40FF-BC4B-9E7B-1F2C15261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762F7-1210-4842-A4E1-00F760517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3CF92-64E6-724A-A3BA-6C0BE317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5AA1-5612-BA45-9C23-C223C900EBD0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A558A-A072-4243-99FD-9CF6BB11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872A7-5DEC-D943-8D82-6C78642B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3DAC-774E-C940-97C3-637731D3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2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87282-5FF0-1847-A898-A6323544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E7D60-78A3-4A48-8175-96CD7B013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27A37-7072-FF4F-9D29-3CE7BE3CD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05AA1-5612-BA45-9C23-C223C900EBD0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0883E-7705-354C-9D83-C01D9F14A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D779D-88C0-B248-8471-B1F2EAFA5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13DAC-774E-C940-97C3-637731D3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2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2">
            <a:extLst>
              <a:ext uri="{FF2B5EF4-FFF2-40B4-BE49-F238E27FC236}">
                <a16:creationId xmlns:a16="http://schemas.microsoft.com/office/drawing/2014/main" id="{D977A15D-D64F-9349-AA47-C1C3A48F0150}"/>
              </a:ext>
            </a:extLst>
          </p:cNvPr>
          <p:cNvSpPr/>
          <p:nvPr/>
        </p:nvSpPr>
        <p:spPr>
          <a:xfrm>
            <a:off x="7773839" y="531247"/>
            <a:ext cx="3878614" cy="1980964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Cloudmesh</a:t>
            </a:r>
            <a:r>
              <a:rPr lang="en-US" dirty="0"/>
              <a:t> Storage Command Shell</a:t>
            </a:r>
          </a:p>
        </p:txBody>
      </p:sp>
      <p:sp>
        <p:nvSpPr>
          <p:cNvPr id="39" name="Rectangle: Rounded Corners 2">
            <a:extLst>
              <a:ext uri="{FF2B5EF4-FFF2-40B4-BE49-F238E27FC236}">
                <a16:creationId xmlns:a16="http://schemas.microsoft.com/office/drawing/2014/main" id="{D5643ED9-F038-3448-B9F9-63EE0E925973}"/>
              </a:ext>
            </a:extLst>
          </p:cNvPr>
          <p:cNvSpPr/>
          <p:nvPr/>
        </p:nvSpPr>
        <p:spPr>
          <a:xfrm>
            <a:off x="3515271" y="2681514"/>
            <a:ext cx="8222132" cy="1980964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Cloudmesh</a:t>
            </a:r>
            <a:r>
              <a:rPr lang="en-US" dirty="0"/>
              <a:t> Provider</a:t>
            </a:r>
          </a:p>
        </p:txBody>
      </p:sp>
      <p:sp>
        <p:nvSpPr>
          <p:cNvPr id="33" name="Rectangle: Rounded Corners 2">
            <a:extLst>
              <a:ext uri="{FF2B5EF4-FFF2-40B4-BE49-F238E27FC236}">
                <a16:creationId xmlns:a16="http://schemas.microsoft.com/office/drawing/2014/main" id="{3CA644C4-1DD3-8942-89EC-1DA080D48DE5}"/>
              </a:ext>
            </a:extLst>
          </p:cNvPr>
          <p:cNvSpPr/>
          <p:nvPr/>
        </p:nvSpPr>
        <p:spPr>
          <a:xfrm>
            <a:off x="3515271" y="5279146"/>
            <a:ext cx="2665869" cy="959578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Local File</a:t>
            </a:r>
          </a:p>
          <a:p>
            <a:r>
              <a:rPr lang="en-US" dirty="0"/>
              <a:t>System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8DC8FF-8A87-C945-8313-957B5A407CBA}"/>
              </a:ext>
            </a:extLst>
          </p:cNvPr>
          <p:cNvSpPr/>
          <p:nvPr/>
        </p:nvSpPr>
        <p:spPr>
          <a:xfrm>
            <a:off x="3763318" y="3304307"/>
            <a:ext cx="7765714" cy="11276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B4030-EE1E-114F-B6F4-FA543C77FEC7}"/>
              </a:ext>
            </a:extLst>
          </p:cNvPr>
          <p:cNvSpPr txBox="1"/>
          <p:nvPr/>
        </p:nvSpPr>
        <p:spPr>
          <a:xfrm>
            <a:off x="5682574" y="3345185"/>
            <a:ext cx="4257057" cy="377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Multi-cloud Storage Access Functions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366C16-ABF3-7146-A9A3-84B1EF35632A}"/>
              </a:ext>
            </a:extLst>
          </p:cNvPr>
          <p:cNvSpPr txBox="1"/>
          <p:nvPr/>
        </p:nvSpPr>
        <p:spPr>
          <a:xfrm>
            <a:off x="4075426" y="3835023"/>
            <a:ext cx="643817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/>
              <a:t>create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3D018-87C3-BA4F-8EC2-C41C6F4C5841}"/>
              </a:ext>
            </a:extLst>
          </p:cNvPr>
          <p:cNvSpPr txBox="1"/>
          <p:nvPr/>
        </p:nvSpPr>
        <p:spPr>
          <a:xfrm>
            <a:off x="4887378" y="3835023"/>
            <a:ext cx="64381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/>
              <a:t>get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A5F650-1819-9D41-8880-ABBF20906262}"/>
              </a:ext>
            </a:extLst>
          </p:cNvPr>
          <p:cNvSpPr txBox="1"/>
          <p:nvPr/>
        </p:nvSpPr>
        <p:spPr>
          <a:xfrm>
            <a:off x="7243736" y="3835023"/>
            <a:ext cx="615053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/>
              <a:t>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769F83-8A31-EF4D-982A-AEC44274D934}"/>
              </a:ext>
            </a:extLst>
          </p:cNvPr>
          <p:cNvSpPr txBox="1"/>
          <p:nvPr/>
        </p:nvSpPr>
        <p:spPr>
          <a:xfrm>
            <a:off x="5682574" y="3835023"/>
            <a:ext cx="553392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/>
              <a:t>list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D9A80C-9B3D-DD45-A4C0-C2D051899313}"/>
              </a:ext>
            </a:extLst>
          </p:cNvPr>
          <p:cNvSpPr txBox="1"/>
          <p:nvPr/>
        </p:nvSpPr>
        <p:spPr>
          <a:xfrm>
            <a:off x="6370362" y="3822615"/>
            <a:ext cx="744191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/>
              <a:t>delete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9400EE-CA76-794D-848C-3AEE17251121}"/>
              </a:ext>
            </a:extLst>
          </p:cNvPr>
          <p:cNvSpPr txBox="1"/>
          <p:nvPr/>
        </p:nvSpPr>
        <p:spPr>
          <a:xfrm>
            <a:off x="7981675" y="3796439"/>
            <a:ext cx="64381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/>
              <a:t>search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20FD1-F740-154D-BDAD-777F2F9730A5}"/>
              </a:ext>
            </a:extLst>
          </p:cNvPr>
          <p:cNvSpPr txBox="1"/>
          <p:nvPr/>
        </p:nvSpPr>
        <p:spPr>
          <a:xfrm>
            <a:off x="8795661" y="3835023"/>
            <a:ext cx="64381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/>
              <a:t>sync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5B4F5E-4E08-9D42-9EDE-EA4C23F2836F}"/>
              </a:ext>
            </a:extLst>
          </p:cNvPr>
          <p:cNvSpPr txBox="1"/>
          <p:nvPr/>
        </p:nvSpPr>
        <p:spPr>
          <a:xfrm>
            <a:off x="9571330" y="3851891"/>
            <a:ext cx="859599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/>
              <a:t>Sync status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F20EFB-22A4-DC47-9112-76C8651C3950}"/>
              </a:ext>
            </a:extLst>
          </p:cNvPr>
          <p:cNvSpPr txBox="1"/>
          <p:nvPr/>
        </p:nvSpPr>
        <p:spPr>
          <a:xfrm>
            <a:off x="10601099" y="3835023"/>
            <a:ext cx="744191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/>
              <a:t>Config list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D1C676-40D6-9A43-95DC-B523B874C611}"/>
              </a:ext>
            </a:extLst>
          </p:cNvPr>
          <p:cNvSpPr txBox="1"/>
          <p:nvPr/>
        </p:nvSpPr>
        <p:spPr>
          <a:xfrm>
            <a:off x="8795661" y="1139689"/>
            <a:ext cx="1995890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cmpd="sng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/>
              <a:t>Transfer</a:t>
            </a:r>
          </a:p>
          <a:p>
            <a:r>
              <a:rPr lang="en-US" sz="1100" dirty="0"/>
              <a:t>  &gt; transfer config [options..]</a:t>
            </a:r>
          </a:p>
          <a:p>
            <a:r>
              <a:rPr lang="en-US" sz="1100" dirty="0"/>
              <a:t>  &gt; transfer [options..] </a:t>
            </a:r>
          </a:p>
          <a:p>
            <a:r>
              <a:rPr lang="en-US" sz="1100" dirty="0"/>
              <a:t>  &gt; transfer status [options..] </a:t>
            </a:r>
          </a:p>
          <a:p>
            <a:r>
              <a:rPr lang="en-US" sz="1100" dirty="0"/>
              <a:t>  &gt; transfer statistic       </a:t>
            </a:r>
          </a:p>
          <a:p>
            <a:endParaRPr lang="en-US" sz="1100" dirty="0"/>
          </a:p>
        </p:txBody>
      </p:sp>
      <p:pic>
        <p:nvPicPr>
          <p:cNvPr id="41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780CB71-BB83-2D4A-A1EC-AA65699E1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034" y="5377329"/>
            <a:ext cx="763213" cy="76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: Rounded Corners 2">
            <a:extLst>
              <a:ext uri="{FF2B5EF4-FFF2-40B4-BE49-F238E27FC236}">
                <a16:creationId xmlns:a16="http://schemas.microsoft.com/office/drawing/2014/main" id="{671E0EF9-40AF-8649-83E6-E44B2C510176}"/>
              </a:ext>
            </a:extLst>
          </p:cNvPr>
          <p:cNvSpPr/>
          <p:nvPr/>
        </p:nvSpPr>
        <p:spPr>
          <a:xfrm>
            <a:off x="9071534" y="5285965"/>
            <a:ext cx="2555020" cy="959579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Azure </a:t>
            </a:r>
          </a:p>
          <a:p>
            <a:r>
              <a:rPr lang="en-US" dirty="0"/>
              <a:t>Blob storage</a:t>
            </a:r>
          </a:p>
        </p:txBody>
      </p:sp>
      <p:sp>
        <p:nvSpPr>
          <p:cNvPr id="46" name="Rectangle: Rounded Corners 2">
            <a:extLst>
              <a:ext uri="{FF2B5EF4-FFF2-40B4-BE49-F238E27FC236}">
                <a16:creationId xmlns:a16="http://schemas.microsoft.com/office/drawing/2014/main" id="{768B8C71-418E-2246-BCD0-EBDA27120208}"/>
              </a:ext>
            </a:extLst>
          </p:cNvPr>
          <p:cNvSpPr/>
          <p:nvPr/>
        </p:nvSpPr>
        <p:spPr>
          <a:xfrm>
            <a:off x="6313242" y="5279146"/>
            <a:ext cx="2665869" cy="959578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Cloud Multi-</a:t>
            </a:r>
          </a:p>
          <a:p>
            <a:r>
              <a:rPr lang="en-US" dirty="0"/>
              <a:t>Regional Storage</a:t>
            </a:r>
          </a:p>
        </p:txBody>
      </p:sp>
      <p:pic>
        <p:nvPicPr>
          <p:cNvPr id="49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D27CC52B-178F-8142-8BB2-BF551EE4E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13" y="5400229"/>
            <a:ext cx="676216" cy="67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6856A3A-1823-1740-880C-C4D2B87ED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317" y="5385731"/>
            <a:ext cx="811529" cy="813165"/>
          </a:xfrm>
          <a:prstGeom prst="rect">
            <a:avLst/>
          </a:prstGeom>
        </p:spPr>
      </p:pic>
      <p:sp>
        <p:nvSpPr>
          <p:cNvPr id="35" name="Rectangle: Rounded Corners 2">
            <a:extLst>
              <a:ext uri="{FF2B5EF4-FFF2-40B4-BE49-F238E27FC236}">
                <a16:creationId xmlns:a16="http://schemas.microsoft.com/office/drawing/2014/main" id="{9F017229-1BE5-5A4E-A553-0CF961C393BC}"/>
              </a:ext>
            </a:extLst>
          </p:cNvPr>
          <p:cNvSpPr/>
          <p:nvPr/>
        </p:nvSpPr>
        <p:spPr>
          <a:xfrm>
            <a:off x="3515271" y="4775192"/>
            <a:ext cx="2665869" cy="405771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/>
              <a:t>Cloudmesh</a:t>
            </a:r>
            <a:r>
              <a:rPr lang="en-US" sz="1600" dirty="0"/>
              <a:t> local Provider</a:t>
            </a:r>
          </a:p>
        </p:txBody>
      </p:sp>
      <p:sp>
        <p:nvSpPr>
          <p:cNvPr id="37" name="Rectangle: Rounded Corners 2">
            <a:extLst>
              <a:ext uri="{FF2B5EF4-FFF2-40B4-BE49-F238E27FC236}">
                <a16:creationId xmlns:a16="http://schemas.microsoft.com/office/drawing/2014/main" id="{0C19C71E-68D5-F14F-8DBD-895B036D301D}"/>
              </a:ext>
            </a:extLst>
          </p:cNvPr>
          <p:cNvSpPr/>
          <p:nvPr/>
        </p:nvSpPr>
        <p:spPr>
          <a:xfrm>
            <a:off x="6313241" y="4751598"/>
            <a:ext cx="2665869" cy="405771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/>
              <a:t>Cloudmesh</a:t>
            </a:r>
            <a:r>
              <a:rPr lang="en-US" sz="1600" dirty="0"/>
              <a:t> Google Provider</a:t>
            </a:r>
          </a:p>
        </p:txBody>
      </p:sp>
      <p:sp>
        <p:nvSpPr>
          <p:cNvPr id="38" name="Rectangle: Rounded Corners 2">
            <a:extLst>
              <a:ext uri="{FF2B5EF4-FFF2-40B4-BE49-F238E27FC236}">
                <a16:creationId xmlns:a16="http://schemas.microsoft.com/office/drawing/2014/main" id="{D918F3E2-AA2F-644F-AFE1-E66933F7120B}"/>
              </a:ext>
            </a:extLst>
          </p:cNvPr>
          <p:cNvSpPr/>
          <p:nvPr/>
        </p:nvSpPr>
        <p:spPr>
          <a:xfrm>
            <a:off x="9071534" y="4762161"/>
            <a:ext cx="2665869" cy="405771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/>
              <a:t>Cloudmesh</a:t>
            </a:r>
            <a:r>
              <a:rPr lang="en-US" sz="1600" dirty="0"/>
              <a:t> Azure Provider</a:t>
            </a:r>
          </a:p>
        </p:txBody>
      </p:sp>
      <p:sp>
        <p:nvSpPr>
          <p:cNvPr id="47" name="Rectangle: Rounded Corners 2">
            <a:extLst>
              <a:ext uri="{FF2B5EF4-FFF2-40B4-BE49-F238E27FC236}">
                <a16:creationId xmlns:a16="http://schemas.microsoft.com/office/drawing/2014/main" id="{54413AE0-4465-C844-83BF-BC6B5CABDDF2}"/>
              </a:ext>
            </a:extLst>
          </p:cNvPr>
          <p:cNvSpPr/>
          <p:nvPr/>
        </p:nvSpPr>
        <p:spPr>
          <a:xfrm>
            <a:off x="3541428" y="531247"/>
            <a:ext cx="4091272" cy="1980964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Cloudmesh</a:t>
            </a:r>
            <a:r>
              <a:rPr lang="en-US" dirty="0"/>
              <a:t> Storage REST Service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B8E11F4-B7E3-6840-9510-1485ECADBC60}"/>
              </a:ext>
            </a:extLst>
          </p:cNvPr>
          <p:cNvSpPr txBox="1"/>
          <p:nvPr/>
        </p:nvSpPr>
        <p:spPr>
          <a:xfrm>
            <a:off x="3849337" y="1293209"/>
            <a:ext cx="643817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/>
              <a:t>create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0C9F92-37D9-8A40-9CA9-FB8154DF38EB}"/>
              </a:ext>
            </a:extLst>
          </p:cNvPr>
          <p:cNvSpPr txBox="1"/>
          <p:nvPr/>
        </p:nvSpPr>
        <p:spPr>
          <a:xfrm>
            <a:off x="4661289" y="1293209"/>
            <a:ext cx="64381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/>
              <a:t>get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9F8A5F-F4FA-4342-864D-009FDB94730F}"/>
              </a:ext>
            </a:extLst>
          </p:cNvPr>
          <p:cNvSpPr txBox="1"/>
          <p:nvPr/>
        </p:nvSpPr>
        <p:spPr>
          <a:xfrm>
            <a:off x="3903130" y="1857332"/>
            <a:ext cx="615053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/>
              <a:t>put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0E17C14-1F24-9842-8980-BEF3423816A0}"/>
              </a:ext>
            </a:extLst>
          </p:cNvPr>
          <p:cNvSpPr txBox="1"/>
          <p:nvPr/>
        </p:nvSpPr>
        <p:spPr>
          <a:xfrm>
            <a:off x="5456485" y="1293209"/>
            <a:ext cx="553392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/>
              <a:t>list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AF5992-8E01-9F4B-AA47-15B8AAE0CF86}"/>
              </a:ext>
            </a:extLst>
          </p:cNvPr>
          <p:cNvSpPr txBox="1"/>
          <p:nvPr/>
        </p:nvSpPr>
        <p:spPr>
          <a:xfrm>
            <a:off x="6144273" y="1280801"/>
            <a:ext cx="744191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/>
              <a:t>delete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405EDD-DA3F-9B47-8C71-24E0F55C6A36}"/>
              </a:ext>
            </a:extLst>
          </p:cNvPr>
          <p:cNvSpPr txBox="1"/>
          <p:nvPr/>
        </p:nvSpPr>
        <p:spPr>
          <a:xfrm>
            <a:off x="4678438" y="1856557"/>
            <a:ext cx="64381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/>
              <a:t>search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B5023DA-19EA-FC49-BA92-D49E9157001D}"/>
              </a:ext>
            </a:extLst>
          </p:cNvPr>
          <p:cNvSpPr txBox="1"/>
          <p:nvPr/>
        </p:nvSpPr>
        <p:spPr>
          <a:xfrm>
            <a:off x="5531194" y="1887300"/>
            <a:ext cx="64381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/>
              <a:t>sync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05DA5A-2D97-7F46-9082-282B4159CA67}"/>
              </a:ext>
            </a:extLst>
          </p:cNvPr>
          <p:cNvSpPr txBox="1"/>
          <p:nvPr/>
        </p:nvSpPr>
        <p:spPr>
          <a:xfrm>
            <a:off x="6335265" y="1886213"/>
            <a:ext cx="859599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/>
              <a:t>Sync status</a:t>
            </a:r>
          </a:p>
        </p:txBody>
      </p:sp>
      <p:sp>
        <p:nvSpPr>
          <p:cNvPr id="65" name="Rectangle: Rounded Corners 2">
            <a:extLst>
              <a:ext uri="{FF2B5EF4-FFF2-40B4-BE49-F238E27FC236}">
                <a16:creationId xmlns:a16="http://schemas.microsoft.com/office/drawing/2014/main" id="{849D1000-FF5B-B24E-86E0-7EA711C41CB8}"/>
              </a:ext>
            </a:extLst>
          </p:cNvPr>
          <p:cNvSpPr/>
          <p:nvPr/>
        </p:nvSpPr>
        <p:spPr>
          <a:xfrm>
            <a:off x="497114" y="433532"/>
            <a:ext cx="2895728" cy="5812012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Cloudmesh</a:t>
            </a:r>
            <a:endParaRPr lang="en-US" dirty="0"/>
          </a:p>
        </p:txBody>
      </p:sp>
      <p:sp>
        <p:nvSpPr>
          <p:cNvPr id="66" name="Rectangle: Rounded Corners 2">
            <a:extLst>
              <a:ext uri="{FF2B5EF4-FFF2-40B4-BE49-F238E27FC236}">
                <a16:creationId xmlns:a16="http://schemas.microsoft.com/office/drawing/2014/main" id="{BDBFCA5E-B51A-B343-A2D3-A541549223CD}"/>
              </a:ext>
            </a:extLst>
          </p:cNvPr>
          <p:cNvSpPr/>
          <p:nvPr/>
        </p:nvSpPr>
        <p:spPr>
          <a:xfrm>
            <a:off x="1084915" y="1031209"/>
            <a:ext cx="1701329" cy="695829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67" name="Rectangle: Rounded Corners 2">
            <a:extLst>
              <a:ext uri="{FF2B5EF4-FFF2-40B4-BE49-F238E27FC236}">
                <a16:creationId xmlns:a16="http://schemas.microsoft.com/office/drawing/2014/main" id="{0A07C959-7777-8A4A-89F1-4F42BAFFD0C3}"/>
              </a:ext>
            </a:extLst>
          </p:cNvPr>
          <p:cNvSpPr/>
          <p:nvPr/>
        </p:nvSpPr>
        <p:spPr>
          <a:xfrm>
            <a:off x="1084915" y="1862179"/>
            <a:ext cx="1701329" cy="695829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Compute</a:t>
            </a:r>
          </a:p>
        </p:txBody>
      </p:sp>
      <p:sp>
        <p:nvSpPr>
          <p:cNvPr id="68" name="Rectangle: Rounded Corners 2">
            <a:extLst>
              <a:ext uri="{FF2B5EF4-FFF2-40B4-BE49-F238E27FC236}">
                <a16:creationId xmlns:a16="http://schemas.microsoft.com/office/drawing/2014/main" id="{EEC8C9BB-D500-8545-B558-9B2587C228AA}"/>
              </a:ext>
            </a:extLst>
          </p:cNvPr>
          <p:cNvSpPr/>
          <p:nvPr/>
        </p:nvSpPr>
        <p:spPr>
          <a:xfrm>
            <a:off x="1094313" y="2688646"/>
            <a:ext cx="1701329" cy="695829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Common</a:t>
            </a:r>
          </a:p>
        </p:txBody>
      </p:sp>
      <p:sp>
        <p:nvSpPr>
          <p:cNvPr id="69" name="Rectangle: Rounded Corners 2">
            <a:extLst>
              <a:ext uri="{FF2B5EF4-FFF2-40B4-BE49-F238E27FC236}">
                <a16:creationId xmlns:a16="http://schemas.microsoft.com/office/drawing/2014/main" id="{13533E31-0E19-244D-86F5-3BCCDF9AF6B5}"/>
              </a:ext>
            </a:extLst>
          </p:cNvPr>
          <p:cNvSpPr/>
          <p:nvPr/>
        </p:nvSpPr>
        <p:spPr>
          <a:xfrm>
            <a:off x="1135635" y="3533747"/>
            <a:ext cx="1701329" cy="695829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CommandShellCMD5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C5AC77D5-5302-B948-9787-098C72C11777}"/>
              </a:ext>
            </a:extLst>
          </p:cNvPr>
          <p:cNvSpPr/>
          <p:nvPr/>
        </p:nvSpPr>
        <p:spPr>
          <a:xfrm>
            <a:off x="872671" y="4954483"/>
            <a:ext cx="1062908" cy="783854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Dattabase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AD0EEFE9-D615-344F-BC8F-37A06A8962C4}"/>
              </a:ext>
            </a:extLst>
          </p:cNvPr>
          <p:cNvSpPr/>
          <p:nvPr/>
        </p:nvSpPr>
        <p:spPr>
          <a:xfrm>
            <a:off x="2391229" y="4954483"/>
            <a:ext cx="816317" cy="783854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420846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85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Shreyans Jain</dc:creator>
  <cp:lastModifiedBy>von Laszewski, Gregor</cp:lastModifiedBy>
  <cp:revision>19</cp:revision>
  <dcterms:created xsi:type="dcterms:W3CDTF">2019-10-17T02:07:50Z</dcterms:created>
  <dcterms:modified xsi:type="dcterms:W3CDTF">2019-10-23T02:49:43Z</dcterms:modified>
</cp:coreProperties>
</file>