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ns Jain" initials="SJ" lastIdx="1" clrIdx="0">
    <p:extLst>
      <p:ext uri="{19B8F6BF-5375-455C-9EA6-DF929625EA0E}">
        <p15:presenceInfo xmlns:p15="http://schemas.microsoft.com/office/powerpoint/2012/main" userId="c8c7b922fe8779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0524-99BA-4E46-BEAF-2E173B83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3C4C7-C8A3-824D-AFDE-6CB305A79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B124F-008A-9248-9BA5-9849D3C8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D2C5-3848-614E-8B7A-F01C818A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AB4C-2FC3-5C43-ABF6-EAA5E7A4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58F2-7D54-A34A-89C1-95BF921B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8D16-E4BB-B840-A981-30E681E7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0884-0C85-044C-B3BC-9A0A631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20E3-64D3-664E-A521-AA08422A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783D-D3C1-7943-8B5F-AC5858D0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0645E-5965-9E4F-8F81-AC8EF8AA8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40F10-B9AF-A440-99BC-89872A61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98F2-4789-C943-8C16-5DA46C95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9F63-5BB6-3543-A8E4-08095B72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8C6D-5736-6E46-AAFE-AD17475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8494-FA9C-9041-823E-223C2AE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03D7-31DE-8B4F-87C8-46FAF13B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AB94-DCB0-9047-B365-71E728C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58C8-A22B-0743-92C0-37A31162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4D18-AC69-7443-8028-1FB41E89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8AA4-434C-7748-A1C0-15112258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801A-B27C-5E4D-950D-59AA423C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5CDCB-5E18-364D-B5C5-F810AD00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4FEF-C69D-5B4D-A4C7-C9D43568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F106-A3F6-984B-A86E-47FF2B57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D757-8FA1-5142-9FDD-4D121EED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3312-2514-D54C-B862-38A495676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88F25-2CF0-3949-AD12-8EAD3796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E462-B889-B243-81DB-C1FF7052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5A84-4E58-2843-9A3A-2C150A3A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5A61-9732-7243-92AB-18BB48C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A157-1B55-1646-89FB-A3357765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E64C-5723-704D-BBB4-64DD7D2C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E9243-D116-0147-B324-C30A0464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CF582-66E8-644E-8FCC-2E727A755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A1AFB-3231-8745-B45B-58E17C77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4E96A-6E2B-AE40-9323-9420D5E4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1AF0F-08AD-9441-98DF-30E1D8E5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50860-3DEB-E640-A87A-720D4DFF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CF70-BCB1-5941-99FD-590DE968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C46A3-C708-DC49-A9C6-EBF5CE06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C5225-740D-5040-9B91-8B553DBB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5BF78-964C-ED4A-B087-50DB8C50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04F30-5604-F444-B257-A85BEA63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AC4D1-8E6E-3B47-8B78-73602E02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AC4A1-5EA5-5346-9ED3-7CBF84B2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5613-CFF1-1142-8CAE-F08840E1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7743-2E26-084C-BA57-F430C626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25026-3130-9543-B3BB-7D6738D1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72C47-C9E0-CF44-AEB1-1E35B4B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A4226-28E2-E442-B74A-57F3D64D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45FD-9D3A-E242-BC87-27C8020B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3A7B-052D-6345-A66E-FF35CFA5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A4BB8-40FF-BC4B-9E7B-1F2C15261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62F7-1210-4842-A4E1-00F760517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CF92-64E6-724A-A3BA-6C0BE31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A558A-A072-4243-99FD-9CF6BB11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872A7-5DEC-D943-8D82-6C78642B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2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87282-5FF0-1847-A898-A6323544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E7D60-78A3-4A48-8175-96CD7B01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7A37-7072-FF4F-9D29-3CE7BE3CD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5AA1-5612-BA45-9C23-C223C900EBD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883E-7705-354C-9D83-C01D9F14A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779D-88C0-B248-8471-B1F2EAFA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3DAC-774E-C940-97C3-637731D3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85FAF7-6AAB-5048-945E-B93FD93A40AA}"/>
              </a:ext>
            </a:extLst>
          </p:cNvPr>
          <p:cNvSpPr/>
          <p:nvPr/>
        </p:nvSpPr>
        <p:spPr>
          <a:xfrm>
            <a:off x="2723186" y="667265"/>
            <a:ext cx="5681379" cy="566892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014C8-86CC-044E-A5A7-2531C52B75AC}"/>
              </a:ext>
            </a:extLst>
          </p:cNvPr>
          <p:cNvSpPr txBox="1"/>
          <p:nvPr/>
        </p:nvSpPr>
        <p:spPr>
          <a:xfrm>
            <a:off x="4365684" y="844824"/>
            <a:ext cx="1571195" cy="37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mesh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8DC8FF-8A87-C945-8313-957B5A407CBA}"/>
              </a:ext>
            </a:extLst>
          </p:cNvPr>
          <p:cNvSpPr/>
          <p:nvPr/>
        </p:nvSpPr>
        <p:spPr>
          <a:xfrm>
            <a:off x="3015820" y="1458097"/>
            <a:ext cx="5152768" cy="4374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B4030-EE1E-114F-B6F4-FA543C77FEC7}"/>
              </a:ext>
            </a:extLst>
          </p:cNvPr>
          <p:cNvSpPr txBox="1"/>
          <p:nvPr/>
        </p:nvSpPr>
        <p:spPr>
          <a:xfrm>
            <a:off x="3463676" y="1621929"/>
            <a:ext cx="4257057" cy="37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Multi-cloud Storage Access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66C16-ABF3-7146-A9A3-84B1EF35632A}"/>
              </a:ext>
            </a:extLst>
          </p:cNvPr>
          <p:cNvSpPr txBox="1"/>
          <p:nvPr/>
        </p:nvSpPr>
        <p:spPr>
          <a:xfrm>
            <a:off x="3327928" y="2112816"/>
            <a:ext cx="643817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create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3D018-87C3-BA4F-8EC2-C41C6F4C5841}"/>
              </a:ext>
            </a:extLst>
          </p:cNvPr>
          <p:cNvSpPr txBox="1"/>
          <p:nvPr/>
        </p:nvSpPr>
        <p:spPr>
          <a:xfrm>
            <a:off x="4334348" y="2112816"/>
            <a:ext cx="643816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5F650-1819-9D41-8880-ABBF20906262}"/>
              </a:ext>
            </a:extLst>
          </p:cNvPr>
          <p:cNvSpPr txBox="1"/>
          <p:nvPr/>
        </p:nvSpPr>
        <p:spPr>
          <a:xfrm>
            <a:off x="5154450" y="2129684"/>
            <a:ext cx="615053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69F83-8A31-EF4D-982A-AEC44274D934}"/>
              </a:ext>
            </a:extLst>
          </p:cNvPr>
          <p:cNvSpPr txBox="1"/>
          <p:nvPr/>
        </p:nvSpPr>
        <p:spPr>
          <a:xfrm>
            <a:off x="6013850" y="2112816"/>
            <a:ext cx="55339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9A80C-9B3D-DD45-A4C0-C2D051899313}"/>
              </a:ext>
            </a:extLst>
          </p:cNvPr>
          <p:cNvSpPr txBox="1"/>
          <p:nvPr/>
        </p:nvSpPr>
        <p:spPr>
          <a:xfrm>
            <a:off x="6749517" y="2102819"/>
            <a:ext cx="744191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delete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400EE-CA76-794D-848C-3AEE17251121}"/>
              </a:ext>
            </a:extLst>
          </p:cNvPr>
          <p:cNvSpPr txBox="1"/>
          <p:nvPr/>
        </p:nvSpPr>
        <p:spPr>
          <a:xfrm>
            <a:off x="3327929" y="2520083"/>
            <a:ext cx="643816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20FD1-F740-154D-BDAD-777F2F9730A5}"/>
              </a:ext>
            </a:extLst>
          </p:cNvPr>
          <p:cNvSpPr txBox="1"/>
          <p:nvPr/>
        </p:nvSpPr>
        <p:spPr>
          <a:xfrm>
            <a:off x="4320979" y="2520083"/>
            <a:ext cx="643816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sync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B4F5E-4E08-9D42-9EDE-EA4C23F2836F}"/>
              </a:ext>
            </a:extLst>
          </p:cNvPr>
          <p:cNvSpPr txBox="1"/>
          <p:nvPr/>
        </p:nvSpPr>
        <p:spPr>
          <a:xfrm>
            <a:off x="5151281" y="2520083"/>
            <a:ext cx="1415961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Sync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F20EFB-22A4-DC47-9112-76C8651C3950}"/>
              </a:ext>
            </a:extLst>
          </p:cNvPr>
          <p:cNvSpPr txBox="1"/>
          <p:nvPr/>
        </p:nvSpPr>
        <p:spPr>
          <a:xfrm>
            <a:off x="6745766" y="2544541"/>
            <a:ext cx="744191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Config list</a:t>
            </a:r>
          </a:p>
        </p:txBody>
      </p:sp>
      <p:sp>
        <p:nvSpPr>
          <p:cNvPr id="32" name="Rectangle: Rounded Corners 13">
            <a:extLst>
              <a:ext uri="{FF2B5EF4-FFF2-40B4-BE49-F238E27FC236}">
                <a16:creationId xmlns:a16="http://schemas.microsoft.com/office/drawing/2014/main" id="{2AF0E1FE-10F0-F948-8163-7E70525186C3}"/>
              </a:ext>
            </a:extLst>
          </p:cNvPr>
          <p:cNvSpPr/>
          <p:nvPr/>
        </p:nvSpPr>
        <p:spPr>
          <a:xfrm>
            <a:off x="3463676" y="5011901"/>
            <a:ext cx="1581150" cy="5905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OpenAPI REST API for the Transfer Service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D1C676-40D6-9A43-95DC-B523B874C611}"/>
              </a:ext>
            </a:extLst>
          </p:cNvPr>
          <p:cNvSpPr txBox="1"/>
          <p:nvPr/>
        </p:nvSpPr>
        <p:spPr>
          <a:xfrm>
            <a:off x="3327928" y="3339867"/>
            <a:ext cx="1995890" cy="1107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cmpd="dbl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Transfer</a:t>
            </a:r>
          </a:p>
          <a:p>
            <a:r>
              <a:rPr lang="en-US" sz="1100" dirty="0"/>
              <a:t>  &gt; transfer config [options..]</a:t>
            </a:r>
          </a:p>
          <a:p>
            <a:r>
              <a:rPr lang="en-US" sz="1100" dirty="0"/>
              <a:t>  &gt; transfer [options..] </a:t>
            </a:r>
          </a:p>
          <a:p>
            <a:r>
              <a:rPr lang="en-US" sz="1100" dirty="0"/>
              <a:t>  &gt; transfer status [options..] </a:t>
            </a:r>
          </a:p>
          <a:p>
            <a:r>
              <a:rPr lang="en-US" sz="1100" dirty="0"/>
              <a:t>  &gt; transfer statistic       </a:t>
            </a:r>
          </a:p>
          <a:p>
            <a:endParaRPr lang="en-US" sz="11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18214-F1A7-B242-B345-065A629F9437}"/>
              </a:ext>
            </a:extLst>
          </p:cNvPr>
          <p:cNvCxnSpPr/>
          <p:nvPr/>
        </p:nvCxnSpPr>
        <p:spPr>
          <a:xfrm>
            <a:off x="3781168" y="4447863"/>
            <a:ext cx="0" cy="56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E8F5B3-059F-D64D-8D52-38209F69350D}"/>
              </a:ext>
            </a:extLst>
          </p:cNvPr>
          <p:cNvCxnSpPr/>
          <p:nvPr/>
        </p:nvCxnSpPr>
        <p:spPr>
          <a:xfrm flipV="1">
            <a:off x="4365684" y="4447863"/>
            <a:ext cx="0" cy="56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780CB71-BB83-2D4A-A1EC-AA65699E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0" y="4837752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DD19EE2-DB6E-2D48-9E46-AF5BAEF39C3D}"/>
              </a:ext>
            </a:extLst>
          </p:cNvPr>
          <p:cNvSpPr/>
          <p:nvPr/>
        </p:nvSpPr>
        <p:spPr>
          <a:xfrm>
            <a:off x="1106647" y="4447863"/>
            <a:ext cx="57150" cy="419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3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E582A87-2308-EB4F-A9B9-65662898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919" y="4837752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305F1AD-82B6-F243-8472-FB26D4785D5A}"/>
              </a:ext>
            </a:extLst>
          </p:cNvPr>
          <p:cNvSpPr/>
          <p:nvPr/>
        </p:nvSpPr>
        <p:spPr>
          <a:xfrm>
            <a:off x="10058606" y="4447863"/>
            <a:ext cx="57150" cy="419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Rectangle: Rounded Corners 2">
            <a:extLst>
              <a:ext uri="{FF2B5EF4-FFF2-40B4-BE49-F238E27FC236}">
                <a16:creationId xmlns:a16="http://schemas.microsoft.com/office/drawing/2014/main" id="{671E0EF9-40AF-8649-83E6-E44B2C510176}"/>
              </a:ext>
            </a:extLst>
          </p:cNvPr>
          <p:cNvSpPr/>
          <p:nvPr/>
        </p:nvSpPr>
        <p:spPr>
          <a:xfrm>
            <a:off x="262504" y="2133288"/>
            <a:ext cx="1743075" cy="2314575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Azure Blob storage</a:t>
            </a:r>
          </a:p>
        </p:txBody>
      </p:sp>
      <p:sp>
        <p:nvSpPr>
          <p:cNvPr id="46" name="Rectangle: Rounded Corners 2">
            <a:extLst>
              <a:ext uri="{FF2B5EF4-FFF2-40B4-BE49-F238E27FC236}">
                <a16:creationId xmlns:a16="http://schemas.microsoft.com/office/drawing/2014/main" id="{768B8C71-418E-2246-BCD0-EBDA27120208}"/>
              </a:ext>
            </a:extLst>
          </p:cNvPr>
          <p:cNvSpPr/>
          <p:nvPr/>
        </p:nvSpPr>
        <p:spPr>
          <a:xfrm>
            <a:off x="9229005" y="2157736"/>
            <a:ext cx="1743075" cy="2314575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Cloud Storage</a:t>
            </a:r>
          </a:p>
          <a:p>
            <a:r>
              <a:rPr lang="en-US" dirty="0"/>
              <a:t>(Multi-Regional Storage)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7C450B58-08E5-7544-BF81-566822E728AF}"/>
              </a:ext>
            </a:extLst>
          </p:cNvPr>
          <p:cNvSpPr/>
          <p:nvPr/>
        </p:nvSpPr>
        <p:spPr>
          <a:xfrm>
            <a:off x="8429832" y="3339867"/>
            <a:ext cx="773906" cy="240958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27CC52B-178F-8142-8BB2-BF551EE4E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4" y="1999053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856A3A-1823-1740-880C-C4D2B87ED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462" y="1621929"/>
            <a:ext cx="1360287" cy="13630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A85DBD7-C268-C743-8E1A-BC6A79678FE6}"/>
              </a:ext>
            </a:extLst>
          </p:cNvPr>
          <p:cNvSpPr txBox="1"/>
          <p:nvPr/>
        </p:nvSpPr>
        <p:spPr>
          <a:xfrm>
            <a:off x="224285" y="6028409"/>
            <a:ext cx="17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blob filesystem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2D71EE-A19F-9440-8ABA-65BF0D28B374}"/>
              </a:ext>
            </a:extLst>
          </p:cNvPr>
          <p:cNvSpPr txBox="1"/>
          <p:nvPr/>
        </p:nvSpPr>
        <p:spPr>
          <a:xfrm>
            <a:off x="9455854" y="6073741"/>
            <a:ext cx="1262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GCP filesystem</a:t>
            </a:r>
          </a:p>
        </p:txBody>
      </p:sp>
      <p:sp>
        <p:nvSpPr>
          <p:cNvPr id="53" name="Left-Right Arrow 52">
            <a:extLst>
              <a:ext uri="{FF2B5EF4-FFF2-40B4-BE49-F238E27FC236}">
                <a16:creationId xmlns:a16="http://schemas.microsoft.com/office/drawing/2014/main" id="{EDED229C-B802-A640-83A5-030E83F9E68E}"/>
              </a:ext>
            </a:extLst>
          </p:cNvPr>
          <p:cNvSpPr/>
          <p:nvPr/>
        </p:nvSpPr>
        <p:spPr>
          <a:xfrm>
            <a:off x="1987083" y="3315023"/>
            <a:ext cx="736103" cy="265802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CF51FA14-6565-824A-88EC-24CE19E41398}"/>
              </a:ext>
            </a:extLst>
          </p:cNvPr>
          <p:cNvSpPr/>
          <p:nvPr/>
        </p:nvSpPr>
        <p:spPr>
          <a:xfrm>
            <a:off x="3114192" y="1929559"/>
            <a:ext cx="4695567" cy="1057772"/>
          </a:xfrm>
          <a:prstGeom prst="wedgeRoundRectCallout">
            <a:avLst>
              <a:gd name="adj1" fmla="val 33904"/>
              <a:gd name="adj2" fmla="val 106367"/>
              <a:gd name="adj3" fmla="val 16667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8C07DE-0F5A-BA4F-B689-C0E7121FECCF}"/>
              </a:ext>
            </a:extLst>
          </p:cNvPr>
          <p:cNvSpPr txBox="1"/>
          <p:nvPr/>
        </p:nvSpPr>
        <p:spPr>
          <a:xfrm>
            <a:off x="6436001" y="3487768"/>
            <a:ext cx="1412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Existing modules</a:t>
            </a:r>
          </a:p>
        </p:txBody>
      </p:sp>
    </p:spTree>
    <p:extLst>
      <p:ext uri="{BB962C8B-B14F-4D97-AF65-F5344CB8AC3E}">
        <p14:creationId xmlns:p14="http://schemas.microsoft.com/office/powerpoint/2010/main" val="420846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65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 Jain</dc:creator>
  <cp:lastModifiedBy>Shreyans Jain</cp:lastModifiedBy>
  <cp:revision>15</cp:revision>
  <dcterms:created xsi:type="dcterms:W3CDTF">2019-10-17T02:07:50Z</dcterms:created>
  <dcterms:modified xsi:type="dcterms:W3CDTF">2019-10-23T00:28:04Z</dcterms:modified>
</cp:coreProperties>
</file>