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062-3054-46AA-90AA-5B910033211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C848-069E-4ADE-9B74-1D836C3C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E5C-EF9D-499B-868D-10C2491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2570-64A5-4823-982C-F17993A4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D6AD-A007-4828-9957-ED3DFBCD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692C-B6D4-4233-B68F-2F12654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2791-3563-47AB-B65B-0E6D0B0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1462-2057-4EFF-A658-6E72762A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0F8-826F-47C9-A466-DCF7C071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605-03A6-4A43-8D4D-F15F5663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FB83-29C4-4F8E-A62E-0E93429F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39DF-D7FC-4A86-9F82-8216545E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E66EB-291E-493D-A999-B4741CB2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577BA-B5B3-4EF6-AEBD-2640080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74B5-170C-43CC-8F21-6EDBABF0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0306-9DBC-45CF-AF41-6E0AB957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00E-E0D7-4493-8AD0-D9C7AB3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5BE-5FCA-408C-B50B-B35356E1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27FB-C8BF-47FF-997B-D68CA333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36A8-3C5B-47C4-806F-8D69645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AD38-8D42-4A65-8515-488E6D27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ADDE-1166-4692-AB87-C4DDD688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DC0-DDE1-4A34-8469-DBF28E5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0C5F-BE2C-4103-9A4E-669CD85C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5E6D-418D-4234-B254-96BAA8D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871-180A-4932-967A-D404A0DC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83CE-ABA2-4C05-87B8-C29B717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6C7-39B9-45D9-82F3-23049DD1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0722-26EB-46FC-A5D7-C8DB9F66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0B1F-9000-476D-92CE-4217D961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E716-B3F4-40DC-B7C9-EF5CFA84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E8D5-47B3-4C5A-B9F2-0FEACC35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52EA-47C8-4BC6-B11E-3B2CB95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B99-DA44-477E-B11D-6841F190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BBC7-7BCB-4B40-A5B5-AF33BE2A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4C51-59B4-47ED-BF48-0D7C0DB6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25B2B-2AB1-4219-80D9-F724F25C9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13A61-7AE2-4413-A8E4-D38BBB6C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CE86-C9E7-46A4-A1C9-E8FAFE1B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DF0F3-60A5-4516-9C22-B412573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A27D-4094-4622-957D-DFE2BBD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99E9-93DA-476A-B080-00884E4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A9A83-7113-4C0E-A807-17F342F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7A22-E7AB-4C4E-82F7-61B7CB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8956-55D7-495A-9966-402E2C9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9192-AAAD-4147-AC8A-C9DCFC2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54394-FB9A-4D36-A127-6A2716C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AE718-4FCE-45CE-A3EE-3619356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55BA-7426-4D0D-9CFF-F85979FA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C318-2BC0-4FA8-9F3C-F21DED66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7CE9A-FFBF-4917-AB2D-9FBB5E19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C064-5C66-4B6A-896F-FF3A5DE5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A3C2-2601-40D4-BCB9-C44F8E3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2C77-3ADB-4443-B2CD-A33F8087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03A6-B27E-42E6-82E5-C2428184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CF439-7372-43D0-BC77-A16781E3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9D4A6-857D-4B5C-A247-3AA6D31F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B8F5-CBFA-41D6-B8F6-D00049DD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CE64-D3C9-4886-805A-7AC78937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A5C9-860D-454B-BD40-DF026137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516EC-1F14-41DC-BE40-283EB40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500B-9602-4E05-AA5B-6A2320FE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6BD-5029-4FE8-9CDE-629ACDA0A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45E7-AC34-4101-9A44-91ADD249575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CC4-AB57-4B73-BEEC-6B091FFD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F8C4-7025-4B66-8053-B818AC5E5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40613-1467-40CF-9FC1-1E4DC62DB5D1}"/>
              </a:ext>
            </a:extLst>
          </p:cNvPr>
          <p:cNvSpPr txBox="1"/>
          <p:nvPr/>
        </p:nvSpPr>
        <p:spPr>
          <a:xfrm>
            <a:off x="423169" y="220392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warehouse from multiple data cloud source(MongoDB)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D7D7B-93F6-4816-B6D5-B20E5777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70" y="3026166"/>
            <a:ext cx="2392593" cy="91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DEAD-72C2-4C7B-B24A-619FEF4B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2" y="1371033"/>
            <a:ext cx="2235595" cy="127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8862-BA32-4061-BF85-685B62B9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076700"/>
            <a:ext cx="3019425" cy="152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F2129-1905-4D8C-B62C-B7C7F4D53FB2}"/>
              </a:ext>
            </a:extLst>
          </p:cNvPr>
          <p:cNvGrpSpPr/>
          <p:nvPr/>
        </p:nvGrpSpPr>
        <p:grpSpPr>
          <a:xfrm>
            <a:off x="4288746" y="1371033"/>
            <a:ext cx="3371850" cy="4229667"/>
            <a:chOff x="3782719" y="1314166"/>
            <a:chExt cx="3371850" cy="4229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B011-5C5C-43E3-8AE8-C6EA872200C3}"/>
                </a:ext>
              </a:extLst>
            </p:cNvPr>
            <p:cNvSpPr/>
            <p:nvPr/>
          </p:nvSpPr>
          <p:spPr>
            <a:xfrm>
              <a:off x="3782719" y="1314166"/>
              <a:ext cx="3371850" cy="42296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D0557-263D-4B09-A6C0-9DDF0D45A125}"/>
                </a:ext>
              </a:extLst>
            </p:cNvPr>
            <p:cNvSpPr txBox="1"/>
            <p:nvPr/>
          </p:nvSpPr>
          <p:spPr>
            <a:xfrm>
              <a:off x="4460518" y="1639976"/>
              <a:ext cx="2024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Cloud mesh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384F0-7364-4280-A230-C84DCF00B6AC}"/>
                </a:ext>
              </a:extLst>
            </p:cNvPr>
            <p:cNvSpPr/>
            <p:nvPr/>
          </p:nvSpPr>
          <p:spPr>
            <a:xfrm>
              <a:off x="3919492" y="3123470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Source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5DEA4-383D-4597-9C8C-2CE05F24F084}"/>
                </a:ext>
              </a:extLst>
            </p:cNvPr>
            <p:cNvSpPr/>
            <p:nvPr/>
          </p:nvSpPr>
          <p:spPr>
            <a:xfrm>
              <a:off x="5528152" y="3098626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to target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868FD-28E9-43DF-AA6D-B3C9A869FA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14367" y="2009775"/>
            <a:ext cx="1374379" cy="1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E3B65-5855-41F0-BE26-45D52A8E66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67062" y="3485867"/>
            <a:ext cx="1121684" cy="135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F223-62E9-4D52-A063-5E7AFA2DA75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660596" y="3485867"/>
            <a:ext cx="1374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40613-1467-40CF-9FC1-1E4DC62DB5D1}"/>
              </a:ext>
            </a:extLst>
          </p:cNvPr>
          <p:cNvSpPr txBox="1"/>
          <p:nvPr/>
        </p:nvSpPr>
        <p:spPr>
          <a:xfrm>
            <a:off x="423169" y="220392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warehouse from multiple data cloud source(MariaDB)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ADEAD-72C2-4C7B-B24A-619FEF4B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3" y="2516751"/>
            <a:ext cx="2235595" cy="127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8862-BA32-4061-BF85-685B62B9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4076700"/>
            <a:ext cx="3019425" cy="152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F2129-1905-4D8C-B62C-B7C7F4D53FB2}"/>
              </a:ext>
            </a:extLst>
          </p:cNvPr>
          <p:cNvGrpSpPr/>
          <p:nvPr/>
        </p:nvGrpSpPr>
        <p:grpSpPr>
          <a:xfrm>
            <a:off x="4288746" y="2526276"/>
            <a:ext cx="3371850" cy="3074424"/>
            <a:chOff x="3782719" y="1314166"/>
            <a:chExt cx="3371850" cy="4229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B011-5C5C-43E3-8AE8-C6EA872200C3}"/>
                </a:ext>
              </a:extLst>
            </p:cNvPr>
            <p:cNvSpPr/>
            <p:nvPr/>
          </p:nvSpPr>
          <p:spPr>
            <a:xfrm>
              <a:off x="3782719" y="1314166"/>
              <a:ext cx="3371850" cy="42296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D0557-263D-4B09-A6C0-9DDF0D45A125}"/>
                </a:ext>
              </a:extLst>
            </p:cNvPr>
            <p:cNvSpPr txBox="1"/>
            <p:nvPr/>
          </p:nvSpPr>
          <p:spPr>
            <a:xfrm>
              <a:off x="4460518" y="1639976"/>
              <a:ext cx="2024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Cloud mesh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384F0-7364-4280-A230-C84DCF00B6AC}"/>
                </a:ext>
              </a:extLst>
            </p:cNvPr>
            <p:cNvSpPr/>
            <p:nvPr/>
          </p:nvSpPr>
          <p:spPr>
            <a:xfrm>
              <a:off x="3918590" y="2728303"/>
              <a:ext cx="1491448" cy="140139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Source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5DEA4-383D-4597-9C8C-2CE05F24F084}"/>
                </a:ext>
              </a:extLst>
            </p:cNvPr>
            <p:cNvSpPr/>
            <p:nvPr/>
          </p:nvSpPr>
          <p:spPr>
            <a:xfrm>
              <a:off x="5527250" y="2703460"/>
              <a:ext cx="1491448" cy="140139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to target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868FD-28E9-43DF-AA6D-B3C9A869FAE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33928" y="3155493"/>
            <a:ext cx="137437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E3B65-5855-41F0-BE26-45D52A8E66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67062" y="4838700"/>
            <a:ext cx="1121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F223-62E9-4D52-A063-5E7AFA2DA75B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7660596" y="4026616"/>
            <a:ext cx="1473836" cy="3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20B6D7-08C2-47FF-85BF-3FA1B636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432" y="3288218"/>
            <a:ext cx="1763045" cy="14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Deopura -X (ddeopura - PERSISTENT SYSTEMS INC at Cisco)</dc:creator>
  <cp:lastModifiedBy>von Laszewski, Gregor</cp:lastModifiedBy>
  <cp:revision>5</cp:revision>
  <dcterms:created xsi:type="dcterms:W3CDTF">2019-11-19T01:00:42Z</dcterms:created>
  <dcterms:modified xsi:type="dcterms:W3CDTF">2019-12-03T20:20:52Z</dcterms:modified>
</cp:coreProperties>
</file>