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4885F-0ECF-4C30-B352-008CE28528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96C330-79DF-4580-A215-4519DA8793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31CED-A055-423F-9CBB-76862573E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ACAFC-78E5-4427-96FA-AB0D2ADACCF1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681E7-7317-4429-BB95-2E73FD008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6C6AAD-E93E-403D-9B24-0D0371976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2A0FD-B0BE-40B7-8F54-37D273C56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577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FAA9C-C581-438B-8C28-C17F656BB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2105F4-EFD1-43C2-AD4E-92F53CEFB0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7E4AB-058E-4E5F-AC51-F269485FE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ACAFC-78E5-4427-96FA-AB0D2ADACCF1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C4D7F-314A-4DC6-9D9C-94CF7C9EF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78EDC-5DA7-43D8-B7D2-1B9EF10BE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2A0FD-B0BE-40B7-8F54-37D273C56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668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D0AD70-BCE7-4F6E-A72C-5C2C017780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145C7D-207D-4FD3-8D56-082717ECD6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25FF7-0892-4BA5-AA36-F3CCC94B2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ACAFC-78E5-4427-96FA-AB0D2ADACCF1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F08C2-15DC-4D73-B882-13FDE6B17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A1A5A7-89FD-4325-AFB0-C770ED2B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2A0FD-B0BE-40B7-8F54-37D273C56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803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A65DB-4637-4C6B-9453-65AD965C2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14B99-F535-489B-A538-E4BA285DA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CFA4A-3F37-418D-8E57-79A7C8548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ACAFC-78E5-4427-96FA-AB0D2ADACCF1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FB5E5-6A0F-4BD0-8A1D-DA235443C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0DA1BB-A622-4330-9032-A53D205C9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2A0FD-B0BE-40B7-8F54-37D273C56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31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587A1-2081-4890-A723-ECBE47689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EDB2F-6E40-44D6-A9D2-A42D88FCEC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E6661B-3156-4F55-A5CC-70975DE68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ACAFC-78E5-4427-96FA-AB0D2ADACCF1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7B7F9-2606-4879-AC3D-418433AFC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F400E-FF48-44C5-BEDE-27F410C7D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2A0FD-B0BE-40B7-8F54-37D273C56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633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581F5-5440-4927-BF86-F0B186792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AB81E-B5DB-4EED-A728-A4C20D81A1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A7B5EE-C2CE-45A0-B084-0EC1C53558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2DD9FC-8ACE-440D-B510-58ABF3F32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ACAFC-78E5-4427-96FA-AB0D2ADACCF1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244A95-08B6-4905-8BFB-EF7DD8EBD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A59ED4-CD48-473D-9E99-FDA20644E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2A0FD-B0BE-40B7-8F54-37D273C56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856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8BD92-C976-452F-B414-21DC67BED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A2A7E8-40F8-4BFD-AA8C-53B2D688E1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0DEC1A-3AAC-4BFE-9FEC-E6DD801CB8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3A5C3F-B0C4-41BA-9A43-C253875107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A9C8BC-FAC9-4C18-8512-C3297F3E6B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564EF1-54D4-4E9D-AF0A-D46C12641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ACAFC-78E5-4427-96FA-AB0D2ADACCF1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FA314E-3401-4F67-AE81-EA0094D13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486200-F275-40BB-B07B-BF11F5392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2A0FD-B0BE-40B7-8F54-37D273C56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19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108B9-ACCD-4D36-9FD5-FA272ADE7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3CAE2A-3962-413E-AC3A-0918521E3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ACAFC-78E5-4427-96FA-AB0D2ADACCF1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93DD2C-CE94-40A2-B517-49075A08F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BDB7A4-A8B9-4DB1-A2EB-7C66DA02C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2A0FD-B0BE-40B7-8F54-37D273C56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451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DA2043-4351-45A9-980A-97822C19C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ACAFC-78E5-4427-96FA-AB0D2ADACCF1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9255F3-EECE-4992-BD32-0F318D767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A7E116-F037-4AEE-88D0-E86AA1899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2A0FD-B0BE-40B7-8F54-37D273C56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052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DFB67-0B07-4CEF-8D55-32B67DDF9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7F564-FF90-4947-A294-22B320C72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885326-3699-408C-9F17-324295D9D2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DCF824-B071-4C5F-84C2-91EAD759A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ACAFC-78E5-4427-96FA-AB0D2ADACCF1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FFC457-2421-4B64-9B6C-8A9094975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4B5AB8-8EA9-4DA0-BA9D-8F756F28A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2A0FD-B0BE-40B7-8F54-37D273C56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09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DE6FC-34D1-4A63-B90A-50C2A5638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757F89-E9AC-402B-B1B4-916ECC71B6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6A4661-2D65-4320-A7DA-8A52822FF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CA5027-B816-4C7E-BCE0-8B7DA0556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ACAFC-78E5-4427-96FA-AB0D2ADACCF1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F26012-0506-460E-9D34-8A231F335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678D2-E6AC-4D05-A086-C5313FD7D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2A0FD-B0BE-40B7-8F54-37D273C56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548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F2D8C8-F274-4233-8BAE-868DA0751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2F9AE7-0D5E-4A16-93B0-18E06D716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13EA6-FE76-4891-B0C9-D26EAF554F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ACAFC-78E5-4427-96FA-AB0D2ADACCF1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AE4D7-1FC2-4F7E-B8B3-EA8C08FB34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77CAF-3CBA-4182-96DA-1686753CDF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2A0FD-B0BE-40B7-8F54-37D273C56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068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5EA25656-B3B9-684C-9DBF-CC92516FDA72}"/>
              </a:ext>
            </a:extLst>
          </p:cNvPr>
          <p:cNvSpPr/>
          <p:nvPr/>
        </p:nvSpPr>
        <p:spPr>
          <a:xfrm>
            <a:off x="3396364" y="1903141"/>
            <a:ext cx="1371600" cy="8697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AWS Lambda Function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048FE206-BBBC-F841-8BA5-4C4AB41F7298}"/>
              </a:ext>
            </a:extLst>
          </p:cNvPr>
          <p:cNvSpPr/>
          <p:nvPr/>
        </p:nvSpPr>
        <p:spPr>
          <a:xfrm>
            <a:off x="308517" y="1891989"/>
            <a:ext cx="1371600" cy="8697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Amazon S3 Bucket</a:t>
            </a:r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DF9681F0-8869-684E-A25B-2C68C2D32580}"/>
              </a:ext>
            </a:extLst>
          </p:cNvPr>
          <p:cNvSpPr/>
          <p:nvPr/>
        </p:nvSpPr>
        <p:spPr>
          <a:xfrm>
            <a:off x="5791200" y="1858536"/>
            <a:ext cx="1060704" cy="91440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Cloud API Endpoint</a:t>
            </a:r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6CC324C6-CBCC-3047-9032-D6C6CD89B534}"/>
              </a:ext>
            </a:extLst>
          </p:cNvPr>
          <p:cNvSpPr/>
          <p:nvPr/>
        </p:nvSpPr>
        <p:spPr>
          <a:xfrm>
            <a:off x="7582569" y="1891989"/>
            <a:ext cx="1060704" cy="847493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 Engine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2F6646C9-D842-1044-B2EE-129D0BCBA65E}"/>
              </a:ext>
            </a:extLst>
          </p:cNvPr>
          <p:cNvSpPr/>
          <p:nvPr/>
        </p:nvSpPr>
        <p:spPr>
          <a:xfrm>
            <a:off x="9373938" y="1880839"/>
            <a:ext cx="1371600" cy="8697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Google Cloud Storage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E60469D-5382-1E49-B245-5BC37E65A4C8}"/>
              </a:ext>
            </a:extLst>
          </p:cNvPr>
          <p:cNvCxnSpPr>
            <a:cxnSpLocks/>
            <a:stCxn id="19" idx="3"/>
            <a:endCxn id="3" idx="1"/>
          </p:cNvCxnSpPr>
          <p:nvPr/>
        </p:nvCxnSpPr>
        <p:spPr>
          <a:xfrm>
            <a:off x="1680117" y="2326887"/>
            <a:ext cx="1716247" cy="11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7C3CA36-21EF-1E4C-BA2A-3555188D6C62}"/>
              </a:ext>
            </a:extLst>
          </p:cNvPr>
          <p:cNvCxnSpPr>
            <a:stCxn id="3" idx="3"/>
            <a:endCxn id="4" idx="3"/>
          </p:cNvCxnSpPr>
          <p:nvPr/>
        </p:nvCxnSpPr>
        <p:spPr>
          <a:xfrm flipV="1">
            <a:off x="4767964" y="2315736"/>
            <a:ext cx="1023236" cy="22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AE83854-0237-1D4C-A790-FC0194CFE798}"/>
              </a:ext>
            </a:extLst>
          </p:cNvPr>
          <p:cNvCxnSpPr>
            <a:stCxn id="4" idx="0"/>
            <a:endCxn id="24" idx="3"/>
          </p:cNvCxnSpPr>
          <p:nvPr/>
        </p:nvCxnSpPr>
        <p:spPr>
          <a:xfrm>
            <a:off x="6851904" y="2315736"/>
            <a:ext cx="7306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D3890C3-107F-4B4E-A52C-0591317437B2}"/>
              </a:ext>
            </a:extLst>
          </p:cNvPr>
          <p:cNvCxnSpPr>
            <a:stCxn id="24" idx="0"/>
            <a:endCxn id="25" idx="1"/>
          </p:cNvCxnSpPr>
          <p:nvPr/>
        </p:nvCxnSpPr>
        <p:spPr>
          <a:xfrm>
            <a:off x="8643273" y="2315736"/>
            <a:ext cx="73066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64D8BB6-DC41-E646-9F78-1889E3D7CB77}"/>
              </a:ext>
            </a:extLst>
          </p:cNvPr>
          <p:cNvSpPr txBox="1"/>
          <p:nvPr/>
        </p:nvSpPr>
        <p:spPr>
          <a:xfrm>
            <a:off x="1876081" y="1870798"/>
            <a:ext cx="117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Lambda function triggers when a object is created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BBEBAE0-3FDE-C045-8216-2FB7638F94F4}"/>
              </a:ext>
            </a:extLst>
          </p:cNvPr>
          <p:cNvSpPr txBox="1"/>
          <p:nvPr/>
        </p:nvSpPr>
        <p:spPr>
          <a:xfrm>
            <a:off x="4838050" y="1830283"/>
            <a:ext cx="11756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Cloud Endpoint API invoked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83CA03FF-668E-DF4C-ABC0-AF02DC272DB0}"/>
              </a:ext>
            </a:extLst>
          </p:cNvPr>
          <p:cNvSpPr/>
          <p:nvPr/>
        </p:nvSpPr>
        <p:spPr>
          <a:xfrm>
            <a:off x="156117" y="1393902"/>
            <a:ext cx="5018049" cy="23194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E668949F-79A7-1448-87C1-8DC6CFE47CC7}"/>
              </a:ext>
            </a:extLst>
          </p:cNvPr>
          <p:cNvSpPr/>
          <p:nvPr/>
        </p:nvSpPr>
        <p:spPr>
          <a:xfrm>
            <a:off x="5698272" y="1393902"/>
            <a:ext cx="5354041" cy="23194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6E0E220-D032-D94D-AC4F-C100757731A2}"/>
              </a:ext>
            </a:extLst>
          </p:cNvPr>
          <p:cNvSpPr txBox="1"/>
          <p:nvPr/>
        </p:nvSpPr>
        <p:spPr>
          <a:xfrm>
            <a:off x="3300761" y="1494263"/>
            <a:ext cx="117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AWS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ADA13DC-17F4-6249-BCB7-A41F250C3FC6}"/>
              </a:ext>
            </a:extLst>
          </p:cNvPr>
          <p:cNvSpPr txBox="1"/>
          <p:nvPr/>
        </p:nvSpPr>
        <p:spPr>
          <a:xfrm>
            <a:off x="9422242" y="152265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GCP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8578EE3-1B9B-2941-9395-8CAA466C963C}"/>
              </a:ext>
            </a:extLst>
          </p:cNvPr>
          <p:cNvSpPr txBox="1"/>
          <p:nvPr/>
        </p:nvSpPr>
        <p:spPr>
          <a:xfrm>
            <a:off x="5698272" y="2888166"/>
            <a:ext cx="1153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OPEN API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BB1EC5B-76B5-5F42-A78B-0F070F08D501}"/>
              </a:ext>
            </a:extLst>
          </p:cNvPr>
          <p:cNvSpPr txBox="1"/>
          <p:nvPr/>
        </p:nvSpPr>
        <p:spPr>
          <a:xfrm>
            <a:off x="6851903" y="1830283"/>
            <a:ext cx="73066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A</a:t>
            </a:r>
            <a:r>
              <a:rPr lang="en-US" sz="900" dirty="0"/>
              <a:t>PI End point calls App Engine</a:t>
            </a:r>
            <a:endParaRPr lang="en-US" sz="8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772C97C-577F-8047-8074-09D537C6BE77}"/>
              </a:ext>
            </a:extLst>
          </p:cNvPr>
          <p:cNvSpPr txBox="1"/>
          <p:nvPr/>
        </p:nvSpPr>
        <p:spPr>
          <a:xfrm>
            <a:off x="8581403" y="1745644"/>
            <a:ext cx="7306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APP Engine</a:t>
            </a:r>
          </a:p>
          <a:p>
            <a:r>
              <a:rPr lang="en-US" sz="800" dirty="0"/>
              <a:t>Calls Cloud Storage to write files</a:t>
            </a:r>
          </a:p>
        </p:txBody>
      </p:sp>
    </p:spTree>
    <p:extLst>
      <p:ext uri="{BB962C8B-B14F-4D97-AF65-F5344CB8AC3E}">
        <p14:creationId xmlns:p14="http://schemas.microsoft.com/office/powerpoint/2010/main" val="1841677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362</TotalTime>
  <Words>44</Words>
  <Application>Microsoft Macintosh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FA19-E516-171</dc:title>
  <dc:creator>Kandimalla, Jagadeesh</dc:creator>
  <cp:lastModifiedBy>von Laszewski, Gregor</cp:lastModifiedBy>
  <cp:revision>16</cp:revision>
  <dcterms:created xsi:type="dcterms:W3CDTF">2019-10-25T15:24:21Z</dcterms:created>
  <dcterms:modified xsi:type="dcterms:W3CDTF">2019-10-30T00:47:31Z</dcterms:modified>
</cp:coreProperties>
</file>