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29"/>
  </p:normalViewPr>
  <p:slideViewPr>
    <p:cSldViewPr snapToGrid="0" snapToObjects="1">
      <p:cViewPr varScale="1">
        <p:scale>
          <a:sx n="68" d="100"/>
          <a:sy n="68" d="100"/>
        </p:scale>
        <p:origin x="22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8FBE-E3DE-0548-85BC-713A32834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EA7D5-65C2-1A47-BDD6-9E747FFE6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B6ED-FABE-634C-B72F-7F34F8C3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27C0-4B0D-BE4B-9266-BBED49FD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F5D0-299F-FF4E-9AFC-A9334F37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FC1D-9904-9D4E-A1EA-40F317C6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0DCE-5ACA-2C46-AF77-0CC88C84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0F22-B082-FC4B-AF9B-DB5E54B5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A2CF-CA1B-0E4C-9F33-524AAF1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CA08-3986-D741-BFBC-AA0B2D6C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8790-0961-A042-8A24-10401BB3F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75BE-FBB5-1C4E-A00F-CB2AB0D3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CF81-6B49-DF49-8857-1B8A3037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311E-7AAD-6C4E-8C17-2F88DA3C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CED6-6C66-9D40-B0C8-A4B572C6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75B-33B3-3248-8152-758743D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6889-3703-9649-A6A0-8D35A902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C731-12B6-3E45-B2DC-879CE8BA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CF5D-B973-514D-87C1-48C90BB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E0C9-ED0C-7D4D-96D6-E472E610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0A36-24E4-C144-89CA-1E92AEFD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86CCC-69C8-FF4A-A9C4-5171482C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F7AC-04A9-394F-A27B-EB0D61D4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F379-7B89-1E4B-A2A0-03058E11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E0D4-78AA-D74A-93C7-DD09D555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8F0C-2A57-7748-B326-3E959970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AFCE-5D8F-FF4A-B186-45BB7DB60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2829-C9E7-0048-8375-0339493C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3F31-96C3-814A-8E77-4B3041CB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5E83-9F18-4E41-A5DB-7740EDF6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E68A-6D10-8D42-8D8C-8EDA8CB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0B13-A809-334E-9902-9EC3BB2D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6FE1-3158-DD47-914F-2D0EC9B9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8201-11C1-2140-BE0B-C7CF951B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8BE90-E3C9-4349-A16E-A4D5CDA6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95174-5F78-7243-A275-E4DFBF698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CF067-2D94-344C-BC08-DC586B46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5F567-CEED-DC4B-A731-163CE849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748E-E8A4-B445-80DB-91801E05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1DDE-90B0-154F-855B-585507C6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9BA9A-6442-2F4F-AB9B-DE06272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EF7F-296B-FC48-A388-E423B486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CB12D-679E-6847-8ADB-4AB68E6B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82996-47D7-8942-8F78-C6AF9064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BBE3D-41A0-A542-8A7F-1CA9DAEB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38649-20EC-1E4C-960D-7CDC0A50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9B38-DCFF-C840-B167-010A844B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F358-B7B8-9746-A2D4-EB8EE58B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D9E41-15ED-1244-9568-B92DAF6A4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5D87-6BEC-734E-ACDA-D90DEBDF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175EB-116C-4C43-BC8D-C680A94A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EBBF-0F77-1A43-ACD4-568D054D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7A4F-435F-CC48-8577-E4484693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2EBC-E37E-F448-A594-3FEEAD51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B84F-A249-2747-829C-088D48D0F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5C750-9E69-F64D-BB36-235D4381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E70F-2683-4E49-98C3-568DC923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D9F5-466A-D84A-94B4-57F1EDC3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BCEFF-977B-D641-B158-B0D1CF13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45AD-859B-B64F-B7E0-88CA6CE0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3763-6AFA-4147-A004-54603A4DB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F0CB-3B7B-1F4A-8EA2-7C0B483D76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E9EC-61A5-B743-8547-2E759E38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4D35-6A4B-0D4A-9F77-9C6174039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DD75-FCBB-5A4C-A424-6D70756E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1A0177-EBDD-BC48-8F1B-4192DD14CC6F}"/>
              </a:ext>
            </a:extLst>
          </p:cNvPr>
          <p:cNvSpPr/>
          <p:nvPr/>
        </p:nvSpPr>
        <p:spPr>
          <a:xfrm>
            <a:off x="2228045" y="1455313"/>
            <a:ext cx="1339403" cy="862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one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75ECC4-BD1C-AD44-98BF-5DC7BC12DFC2}"/>
              </a:ext>
            </a:extLst>
          </p:cNvPr>
          <p:cNvSpPr/>
          <p:nvPr/>
        </p:nvSpPr>
        <p:spPr>
          <a:xfrm>
            <a:off x="4891825" y="1455313"/>
            <a:ext cx="1339403" cy="862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the other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61327-FF03-134B-95D4-FCEE702268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67448" y="1886755"/>
            <a:ext cx="13243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9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2</cp:revision>
  <dcterms:created xsi:type="dcterms:W3CDTF">2018-10-13T08:52:05Z</dcterms:created>
  <dcterms:modified xsi:type="dcterms:W3CDTF">2018-10-13T08:55:38Z</dcterms:modified>
</cp:coreProperties>
</file>