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77086"/>
  </p:normalViewPr>
  <p:slideViewPr>
    <p:cSldViewPr snapToGrid="0" snapToObjects="1">
      <p:cViewPr varScale="1">
        <p:scale>
          <a:sx n="86" d="100"/>
          <a:sy n="86" d="100"/>
        </p:scale>
        <p:origin x="1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6F026-62C9-DC4C-88AC-B09E615F2E7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F49-7FC2-0F41-9EA9-D6FE6916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Cms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F49-7FC2-0F41-9EA9-D6FE6916B8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4496-4E5D-584C-B3DD-1A4132FC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207F-FD8B-BB41-80B4-ED7207EB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6EB7-F463-AE40-A269-8D9E084F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4CFC-51D8-4643-9BF4-06DE2788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212C-B95A-9842-ABE5-DCE4CA4C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5C52-23A3-964B-929C-1345BBF1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AB24E-6445-044B-8C8B-6A5CA196B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C540-8A88-7648-A1EE-C0832EC8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8E2E-4932-C248-85EB-5E4F9EE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3B48-6A5E-8D44-B7F9-49DC4CF0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96E48-4FF6-514F-9E1C-5030CADAF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7BC12-5974-0444-B37D-96662926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05A4-22A0-654A-B3E0-2F9D8740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06EC-627A-9D48-9F00-B721436C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CA067-A1D1-3346-BCFD-D1B6C3AC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5ABD-E5FA-6042-A201-31C76C98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835B-6425-8B45-9AE9-C28BF15C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DA252-5CD9-A942-8085-E39D791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4524-1EDF-8D47-B4C1-80461402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1F41-827F-864A-BB13-0BDF075C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AFC3-3495-554F-83B1-B213B7A2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58627-ECB9-2B47-BCA0-4246A95A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83F7-91CF-EF43-B908-6B0B492A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3039-2402-0A4F-B495-368A02EC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D755-820F-C840-9D29-CC93DABD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74D2-E4B8-2442-9C68-72006F49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056C-98C8-BB4E-876D-6A7A8407F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9C49-BD20-1C47-A57D-A81373DB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67577-34BE-5A44-BC41-9DB9E47C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B37A3-EBAE-8A4F-8AAC-AE07B114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77CFA-D93F-9B45-8A4E-3DDF5D9A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F68-AC70-A24D-8BFE-724B0EF4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C8216-E763-6445-8747-85F4CCAA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7793B-6075-434F-A3F6-0D941E9F9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B3926-FB44-B64F-8F07-15D71A9BF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76EA3-DFD8-C044-BBAE-2745EEB06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F1D0A-644A-F04C-A1B6-5BFD4585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4E4AE-E5AA-1946-8DEA-43540467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BBC77-23E9-9B4A-A4D1-54E0E330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1E8D-7234-7443-99D4-89C4B841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CA968-424C-9547-8BB4-F4D1BF14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F3F3E-F60B-4D42-835D-761F1D23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50723-9EF5-5C42-9FDB-9929D170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ACA1-CBBD-5844-9E4F-6080ED07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BAFD0-1FEF-5740-9CC0-D67285C2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1D6B-E110-744E-97A6-D17A6AD2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7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4714-690F-364E-A4F2-B0FA619B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4775-670A-FC4E-B26F-01463B45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6D044-36E1-A549-8A23-E0EC5BA0F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A5B5-79AF-2D4D-B278-7076934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70E9-D218-3A46-9DB8-9521EA9E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CAC55-B669-7E45-9057-91E44E3D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4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81D-80FB-C943-B2E5-E16E8AF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B1715-7DA8-4F41-8031-9233851B9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FCDD1-9302-BE48-8C4D-1187BFBAE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F793D-B343-1D44-9715-9F825B0F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11FBC-6D2E-4848-B3E5-4C96A77B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C0C49-9AB8-3B4A-8C21-60265D71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55CAC-1C42-274F-891A-F7B37322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EA7AD-8661-464D-8CFD-15FABCA9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A420-EAA2-2548-B0BD-D0E03198F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5321-D85B-0F4B-B3B8-739A2EE9F3A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60CE-EFD8-7441-B115-0E5E647D3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2781-44BB-9D41-8809-4D7CC20E0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3B5-BB08-AD49-9DB2-BE0E0821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53B207-E2ED-F649-91C4-BB4667895255}"/>
              </a:ext>
            </a:extLst>
          </p:cNvPr>
          <p:cNvSpPr/>
          <p:nvPr/>
        </p:nvSpPr>
        <p:spPr>
          <a:xfrm>
            <a:off x="1711570" y="586154"/>
            <a:ext cx="7989644" cy="5697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41DBD4-50BB-6B4C-A9B2-3CEF2FBAF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7114" y="574431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B2F1BC-FA93-B043-B8E9-EC9E7E681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8542" y="726127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1DDC5B0-DBEE-3D4D-892D-9B8F5ED73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3208" y="4090163"/>
            <a:ext cx="469900" cy="46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C6375F-01B6-E242-AE30-0C5C0C07D530}"/>
              </a:ext>
            </a:extLst>
          </p:cNvPr>
          <p:cNvSpPr txBox="1"/>
          <p:nvPr/>
        </p:nvSpPr>
        <p:spPr>
          <a:xfrm>
            <a:off x="2858100" y="3054994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388AA-C17C-0846-BD09-309D3AE66114}"/>
              </a:ext>
            </a:extLst>
          </p:cNvPr>
          <p:cNvSpPr txBox="1"/>
          <p:nvPr/>
        </p:nvSpPr>
        <p:spPr>
          <a:xfrm>
            <a:off x="3896716" y="699467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Input bucket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2441F-A00F-264E-BD5D-82AE226CF0F5}"/>
              </a:ext>
            </a:extLst>
          </p:cNvPr>
          <p:cNvSpPr txBox="1"/>
          <p:nvPr/>
        </p:nvSpPr>
        <p:spPr>
          <a:xfrm>
            <a:off x="7954882" y="4573924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output bucket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C44967-3821-5845-B352-4ED0EA6665A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64021" y="4335964"/>
            <a:ext cx="4520779" cy="1693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AD387176-0974-8A42-8B9E-329842FBB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80435" y="4048658"/>
            <a:ext cx="483586" cy="469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D4B644-EEE5-904F-9C3C-DFE6B3FB51F1}"/>
              </a:ext>
            </a:extLst>
          </p:cNvPr>
          <p:cNvSpPr txBox="1"/>
          <p:nvPr/>
        </p:nvSpPr>
        <p:spPr>
          <a:xfrm>
            <a:off x="-116884" y="451855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CMS users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738DFD9-8359-0A49-BEA7-3E0154AA3A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84800" y="3997294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A6AD4B-D21E-3547-A48F-FDF94A426A10}"/>
              </a:ext>
            </a:extLst>
          </p:cNvPr>
          <p:cNvSpPr txBox="1"/>
          <p:nvPr/>
        </p:nvSpPr>
        <p:spPr>
          <a:xfrm>
            <a:off x="5000167" y="4658644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Glue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2FC26B0-25A1-174D-9159-60C7EF481696}"/>
              </a:ext>
            </a:extLst>
          </p:cNvPr>
          <p:cNvCxnSpPr>
            <a:stCxn id="22" idx="0"/>
            <a:endCxn id="9" idx="1"/>
          </p:cNvCxnSpPr>
          <p:nvPr/>
        </p:nvCxnSpPr>
        <p:spPr>
          <a:xfrm rot="5400000" flipH="1" flipV="1">
            <a:off x="491595" y="1091711"/>
            <a:ext cx="3087581" cy="2826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B8D613F9-2426-524C-88CE-B2797A32FD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12928" y="2343794"/>
            <a:ext cx="711200" cy="711200"/>
          </a:xfrm>
          <a:prstGeom prst="rect">
            <a:avLst/>
          </a:prstGeom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EB58686-A92B-234B-A571-08F9B09738CF}"/>
              </a:ext>
            </a:extLst>
          </p:cNvPr>
          <p:cNvCxnSpPr>
            <a:stCxn id="8" idx="3"/>
            <a:endCxn id="24" idx="0"/>
          </p:cNvCxnSpPr>
          <p:nvPr/>
        </p:nvCxnSpPr>
        <p:spPr>
          <a:xfrm>
            <a:off x="4024128" y="2699394"/>
            <a:ext cx="1716272" cy="12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8D376F-A95C-D64F-9936-82F053FE596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3668528" y="1196027"/>
            <a:ext cx="14964" cy="114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F9D0F2-A80E-EE47-AFEF-9E1042F7E60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07533" y="4307388"/>
            <a:ext cx="2365675" cy="1772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C3FAF7-C303-ED4C-8D89-BDDB5C599606}"/>
              </a:ext>
            </a:extLst>
          </p:cNvPr>
          <p:cNvSpPr txBox="1"/>
          <p:nvPr/>
        </p:nvSpPr>
        <p:spPr>
          <a:xfrm>
            <a:off x="2167650" y="3975097"/>
            <a:ext cx="232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Submit ad-hoc Job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2811A9-ACC1-3344-BEEC-8EBAE07303F6}"/>
              </a:ext>
            </a:extLst>
          </p:cNvPr>
          <p:cNvSpPr txBox="1"/>
          <p:nvPr/>
        </p:nvSpPr>
        <p:spPr>
          <a:xfrm rot="16200000">
            <a:off x="-714572" y="2201690"/>
            <a:ext cx="232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Upload data files to S3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8F4429-C1E5-4144-BDD3-A682D9D1273E}"/>
              </a:ext>
            </a:extLst>
          </p:cNvPr>
          <p:cNvSpPr txBox="1"/>
          <p:nvPr/>
        </p:nvSpPr>
        <p:spPr>
          <a:xfrm>
            <a:off x="3708951" y="1618195"/>
            <a:ext cx="536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Any new file to S3 will trigger Lambda to kick Glue Job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168EC6-6F3C-CC4F-A2FB-478013464A64}"/>
              </a:ext>
            </a:extLst>
          </p:cNvPr>
          <p:cNvSpPr txBox="1"/>
          <p:nvPr/>
        </p:nvSpPr>
        <p:spPr>
          <a:xfrm>
            <a:off x="6157421" y="3914276"/>
            <a:ext cx="232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Output files go to S3</a:t>
            </a:r>
          </a:p>
        </p:txBody>
      </p:sp>
    </p:spTree>
    <p:extLst>
      <p:ext uri="{BB962C8B-B14F-4D97-AF65-F5344CB8AC3E}">
        <p14:creationId xmlns:p14="http://schemas.microsoft.com/office/powerpoint/2010/main" val="151202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43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2020-04-22T01:06:24Z</dcterms:created>
  <dcterms:modified xsi:type="dcterms:W3CDTF">2020-05-01T17:03:53Z</dcterms:modified>
</cp:coreProperties>
</file>