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69C0-802F-8D43-ADD8-BB4E09F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2CF1-3037-B444-8776-2B8761A1E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D109A-E792-B941-AD23-220661D1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32BA-8917-C245-913F-61E16C2D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76B1-754A-754A-9B2B-34A52AC1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1675-DFB3-B348-BF2B-84E705F2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770F6-6702-6E47-B5E0-D0A26F733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CB91-394A-C647-9080-8E038D85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DE5D-98F4-1748-8CD1-B070AD47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AB9E-7002-AC4B-9F0E-47782FF0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5D3CC-6545-2047-9B59-B4F78A0DC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7855-FE10-6345-93AA-3094CA2E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B133-7913-8342-A1D9-5FA91D83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623A-3A1A-A14F-B379-B83FD711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F87C-C565-A749-8145-C9F8DA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87C-4E8B-CF42-886D-A1520226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3A22-32A0-C44A-87BA-3448E9D9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30196-EA15-6542-A59C-F313A4AC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B222-C1E4-6F4F-A739-66F537F7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B499-6917-6746-BF01-582164B5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B905-50E2-D14F-AE6E-186D94C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7290-8E9A-AB43-8951-D57AF383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2990-B72B-C949-BEB0-7ABA5292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E2F8-2AE1-5A45-921D-9FDCA0D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EDB2-FB1B-E44F-B5A4-093C182C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EE4B-5725-5C46-81DA-FF466412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5FFC-FDB1-2748-82F6-2CEA79151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FBF7-4379-874E-B616-CB081A198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BE182-421A-B946-A97D-80E4BCE3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F9FB-F8A1-9842-BFF2-201060D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D251-B45E-704F-BE4F-14D42AE9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C3C2-ACF1-BC4D-B7BB-780F9EF5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696-E580-B549-9E26-FBA4B8CE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31E0-3BDE-4045-9CCB-9FAA997C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53291-A066-1346-87A1-2E0530925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FE265-D905-E647-B7FC-F11795488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901B2-CDCD-DC4F-856B-3B852BA2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82010-8B9D-F145-8899-1506F2FE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7C953-156C-9746-863C-DCC6D18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3AC3-43B8-7C49-A326-1881961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9791A-6A2F-9C4B-BD12-4C7C4AF1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DB258-5AA4-6346-964E-22C923B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2C065-6A07-434E-BDE9-5330A67D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58A49-FC2A-5F41-BC85-39F22211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10EA9-D593-5844-93B7-BBC12C8E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605EB-9498-9B4E-B8B8-2BF1C9A5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D856-F89B-5147-98B8-D6C4FDE7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4DEC-1F1B-6C4E-A10F-BB626028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47AB3-9F60-5D49-BFF8-B49E3D38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03A3F-F0C5-BC46-BA2F-DFFC3CB6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5259-062D-CB45-AA0B-E4EC1E30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F9AD-751B-2446-82EC-BB52171B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98C0-748D-7E4B-AB7F-E4C74E14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46E43-3205-EA4B-959E-ADADDBD44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CE8B0-DB50-BF45-8500-D03FAEFC3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07DF-2DF4-2348-B0A6-E212BBB5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649-B822-2147-9125-F89C2856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FBD5F-715E-8647-B332-FC5FFA3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E7551-6A85-1F4C-B93D-A2FFB95A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77D9-C7F0-6C47-9391-C21A28A7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3033-2B74-4E43-9847-066435EF5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143B-C99A-A64D-A6A0-1227A4348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9496-4097-0248-8344-AAEB0B62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39AC2-5C03-904E-AE55-F11C91B157A4}"/>
              </a:ext>
            </a:extLst>
          </p:cNvPr>
          <p:cNvGrpSpPr/>
          <p:nvPr/>
        </p:nvGrpSpPr>
        <p:grpSpPr>
          <a:xfrm>
            <a:off x="1842388" y="788039"/>
            <a:ext cx="4574245" cy="4299979"/>
            <a:chOff x="1842388" y="788039"/>
            <a:chExt cx="4574245" cy="429997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CB91C4-10F1-B74A-A783-8EAF058E8AA7}"/>
                </a:ext>
              </a:extLst>
            </p:cNvPr>
            <p:cNvSpPr/>
            <p:nvPr/>
          </p:nvSpPr>
          <p:spPr>
            <a:xfrm>
              <a:off x="3851565" y="788039"/>
              <a:ext cx="641267" cy="6412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E5C9134-3A3F-1C4E-82C9-B9EF0BF9D813}"/>
                </a:ext>
              </a:extLst>
            </p:cNvPr>
            <p:cNvSpPr/>
            <p:nvPr/>
          </p:nvSpPr>
          <p:spPr>
            <a:xfrm>
              <a:off x="4492832" y="788039"/>
              <a:ext cx="641267" cy="6412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DBB200-8DE5-B045-997D-B946D9EE0AE8}"/>
                </a:ext>
              </a:extLst>
            </p:cNvPr>
            <p:cNvSpPr/>
            <p:nvPr/>
          </p:nvSpPr>
          <p:spPr>
            <a:xfrm>
              <a:off x="5134099" y="788039"/>
              <a:ext cx="641267" cy="6412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3DCAD2F-EE91-9945-9E76-EAA2D17F9B79}"/>
                </a:ext>
              </a:extLst>
            </p:cNvPr>
            <p:cNvSpPr/>
            <p:nvPr/>
          </p:nvSpPr>
          <p:spPr>
            <a:xfrm>
              <a:off x="5775366" y="788039"/>
              <a:ext cx="641267" cy="6412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D4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11A220F-CE94-E04D-B63F-D49E0A1C4B89}"/>
                </a:ext>
              </a:extLst>
            </p:cNvPr>
            <p:cNvSpPr/>
            <p:nvPr/>
          </p:nvSpPr>
          <p:spPr>
            <a:xfrm>
              <a:off x="2982184" y="2140156"/>
              <a:ext cx="641267" cy="6412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DD7FB6-F02B-A644-AAA5-3F6B3ED31FCE}"/>
                </a:ext>
              </a:extLst>
            </p:cNvPr>
            <p:cNvSpPr/>
            <p:nvPr/>
          </p:nvSpPr>
          <p:spPr>
            <a:xfrm>
              <a:off x="2983485" y="4446751"/>
              <a:ext cx="641267" cy="6412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D3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8EE817-3131-6D4D-959D-EB2EE5E57F08}"/>
                </a:ext>
              </a:extLst>
            </p:cNvPr>
            <p:cNvSpPr/>
            <p:nvPr/>
          </p:nvSpPr>
          <p:spPr>
            <a:xfrm>
              <a:off x="2983486" y="3677886"/>
              <a:ext cx="641267" cy="6412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BC73F86-3905-F947-96B1-9BC6C1C3EF70}"/>
                </a:ext>
              </a:extLst>
            </p:cNvPr>
            <p:cNvSpPr/>
            <p:nvPr/>
          </p:nvSpPr>
          <p:spPr>
            <a:xfrm>
              <a:off x="2983487" y="2909021"/>
              <a:ext cx="641267" cy="6412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EDBA2C-7A2B-1947-B842-04FB8C4FA973}"/>
                </a:ext>
              </a:extLst>
            </p:cNvPr>
            <p:cNvSpPr txBox="1"/>
            <p:nvPr/>
          </p:nvSpPr>
          <p:spPr>
            <a:xfrm>
              <a:off x="1842388" y="95258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4770D9-8ADF-EE47-A021-5D23A31E9607}"/>
                </a:ext>
              </a:extLst>
            </p:cNvPr>
            <p:cNvSpPr txBox="1"/>
            <p:nvPr/>
          </p:nvSpPr>
          <p:spPr>
            <a:xfrm>
              <a:off x="1842388" y="2276123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B118A3-1571-7145-BCD2-86F033D2D7D7}"/>
                </a:ext>
              </a:extLst>
            </p:cNvPr>
            <p:cNvSpPr txBox="1"/>
            <p:nvPr/>
          </p:nvSpPr>
          <p:spPr>
            <a:xfrm>
              <a:off x="1842388" y="3044147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1D0640-247F-E447-8676-EEC9BDCEE0EF}"/>
                </a:ext>
              </a:extLst>
            </p:cNvPr>
            <p:cNvSpPr txBox="1"/>
            <p:nvPr/>
          </p:nvSpPr>
          <p:spPr>
            <a:xfrm>
              <a:off x="1842388" y="3813853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341B3A-FB70-AD42-AFFB-89BF2E93798B}"/>
                </a:ext>
              </a:extLst>
            </p:cNvPr>
            <p:cNvSpPr txBox="1"/>
            <p:nvPr/>
          </p:nvSpPr>
          <p:spPr>
            <a:xfrm>
              <a:off x="1844330" y="4582718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4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3F530081-CD8F-A940-8DC9-B37605D28486}"/>
                </a:ext>
              </a:extLst>
            </p:cNvPr>
            <p:cNvCxnSpPr>
              <a:stCxn id="4" idx="2"/>
              <a:endCxn id="8" idx="3"/>
            </p:cNvCxnSpPr>
            <p:nvPr/>
          </p:nvCxnSpPr>
          <p:spPr>
            <a:xfrm rot="5400000">
              <a:off x="3382083" y="1670674"/>
              <a:ext cx="1031484" cy="548748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3178403-84E6-B44F-9214-E569082EDC1D}"/>
                </a:ext>
              </a:extLst>
            </p:cNvPr>
            <p:cNvCxnSpPr>
              <a:cxnSpLocks/>
              <a:stCxn id="5" idx="2"/>
              <a:endCxn id="12" idx="3"/>
            </p:cNvCxnSpPr>
            <p:nvPr/>
          </p:nvCxnSpPr>
          <p:spPr>
            <a:xfrm rot="5400000">
              <a:off x="3318936" y="1735124"/>
              <a:ext cx="1800349" cy="1188712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E4317DC-6F81-E74F-94D8-5696976192FB}"/>
                </a:ext>
              </a:extLst>
            </p:cNvPr>
            <p:cNvCxnSpPr>
              <a:cxnSpLocks/>
              <a:stCxn id="6" idx="2"/>
              <a:endCxn id="11" idx="3"/>
            </p:cNvCxnSpPr>
            <p:nvPr/>
          </p:nvCxnSpPr>
          <p:spPr>
            <a:xfrm rot="5400000">
              <a:off x="3255136" y="1798923"/>
              <a:ext cx="2569214" cy="182998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44632BB6-6AD3-1741-9203-DDBE38617909}"/>
                </a:ext>
              </a:extLst>
            </p:cNvPr>
            <p:cNvCxnSpPr>
              <a:cxnSpLocks/>
              <a:stCxn id="7" idx="2"/>
              <a:endCxn id="10" idx="3"/>
            </p:cNvCxnSpPr>
            <p:nvPr/>
          </p:nvCxnSpPr>
          <p:spPr>
            <a:xfrm rot="5400000">
              <a:off x="3191337" y="1862721"/>
              <a:ext cx="3338079" cy="2471248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1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3</cp:revision>
  <dcterms:created xsi:type="dcterms:W3CDTF">2021-06-14T13:07:42Z</dcterms:created>
  <dcterms:modified xsi:type="dcterms:W3CDTF">2021-06-14T13:26:43Z</dcterms:modified>
</cp:coreProperties>
</file>