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EFF"/>
    <a:srgbClr val="BA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76"/>
  </p:normalViewPr>
  <p:slideViewPr>
    <p:cSldViewPr snapToGrid="0" snapToObjects="1">
      <p:cViewPr>
        <p:scale>
          <a:sx n="105" d="100"/>
          <a:sy n="105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D410-3239-D84F-A9DC-97244F6F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9B39-929B-CC46-AFC2-D3D32DA9C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385-0FBE-0143-ACDC-477F1A76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11CE-134E-9D41-9372-D1A03D4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B99E-5542-E442-9AAC-4E7D1B10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F4E3-266E-124F-8001-D2012E5F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8E02B-A5E6-894F-AD7D-9F96FC05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72604-67C9-994F-A4F7-20287155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48CE-43E7-B246-AA55-FC1F98EF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E10D-2B12-1149-B782-A8793D9E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680F6-3021-D94F-BB4E-938418C9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17E7E-0A13-B34A-AE00-763AFA5A0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A1C2-343E-D84D-96C6-827EE12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D0B1-317B-0F41-97A4-8040CACF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92C9-2E06-844C-BB72-A85A83CD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9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D6D3-E8F9-1643-B42F-61C80C6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9D62-C402-794E-A177-1D8BEA7C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2619-3719-3C4B-B257-C64407B6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8DD3C-014C-9F4E-BA90-1AA0638B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2D5B-DD43-8543-A18C-7894CD7C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8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BCDB-5498-1D42-8235-E567BF29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1FEE-B23E-2449-B0A8-CDD166536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81DE-1B55-FF44-8719-8DA43E3A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55FD-E7B2-E148-9236-39FCF801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FEEF-49AA-D44C-99F6-29DC2096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DCDE-5273-9243-9BCF-F2C4628A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B110-1E84-BC44-9A5B-6E9ED2B79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8358-D71A-F846-9657-07D18A6A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69EC4-247E-6249-B95E-D86C3EB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48C89-2706-F247-A040-3FDA4FE2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5B49-1981-0A4B-A5F4-F6D2D850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AA5C-966B-3244-9040-6160C127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B4A48-6158-EE44-B834-17FE8FA0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BFACF-B57A-2542-B745-B63D40ADE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039E2-A4D0-DF4F-85F4-4C3264DF9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DE202-A1AA-6B4A-BA68-06EA28081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26715-8761-2845-B1BF-ECAF2E64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B01DD-716E-F347-9D87-C8DD35BE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FBE24-C644-2F41-8CD6-AAA1A2E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1766-17CF-684F-99DB-F7D7FA5C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E11AC-8FA4-A74F-B5F5-BE9504BD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C9EAE-70E2-B04D-A93A-7A469BD0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12C97-EAF2-D44D-990C-FE2B6014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0FCD6-0CF0-1841-AF0C-C591CF9C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FF363-7CDE-744A-B6AC-68A695A2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6BA84-E881-A944-A8B0-EF06D225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400A-6734-404E-8ECD-3DF7D9AA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87EA-2B66-FA4B-ACC7-70D6DF30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A8596-4642-4746-A40B-44F6DD37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134-9816-D541-9129-58AD11CB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581D-9BD9-574D-B138-79D38806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52FF-71C3-1B45-8268-78AD7C8F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4444-D6C6-544D-838F-21C9944A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1438F-B04A-E745-B25C-5B7213A4A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B337A-70C2-B547-AE43-899CB0C4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21693-2822-0A4E-A409-4271E986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2A98B-BE97-7A4C-A985-8EBDF46A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08AC-9A59-794A-A947-DB2D5EA9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A0DDC-7BE9-A24E-BD21-6557D606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7C306-E9CA-2443-B35C-B018D0D2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A16D-2041-9F40-960C-3001CF8FE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C3CA-24C5-3B46-A10A-1684AEE31AD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C2C5-C69C-0247-9FDD-AF23A03DA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7399-92E3-D34D-B378-6794604AF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0DDC-FB07-6A41-8913-ADA57808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BBB4FAA-FD84-504F-ADE4-9E722601C21B}"/>
              </a:ext>
            </a:extLst>
          </p:cNvPr>
          <p:cNvSpPr/>
          <p:nvPr/>
        </p:nvSpPr>
        <p:spPr>
          <a:xfrm>
            <a:off x="3290207" y="3150202"/>
            <a:ext cx="8513697" cy="358926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IaaS Access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B3C9193-1830-C04C-8F00-50AA7D5C0AFB}"/>
              </a:ext>
            </a:extLst>
          </p:cNvPr>
          <p:cNvSpPr/>
          <p:nvPr/>
        </p:nvSpPr>
        <p:spPr>
          <a:xfrm>
            <a:off x="3290207" y="118534"/>
            <a:ext cx="8513697" cy="2931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Generalized AI Service Generator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02B982-55DE-2444-A9B6-CCDDB45232D6}"/>
              </a:ext>
            </a:extLst>
          </p:cNvPr>
          <p:cNvSpPr/>
          <p:nvPr/>
        </p:nvSpPr>
        <p:spPr>
          <a:xfrm rot="16200000">
            <a:off x="-474905" y="3116412"/>
            <a:ext cx="6620933" cy="596296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DB1B18-3AF7-D14E-971E-88D4B1335989}"/>
              </a:ext>
            </a:extLst>
          </p:cNvPr>
          <p:cNvSpPr/>
          <p:nvPr/>
        </p:nvSpPr>
        <p:spPr>
          <a:xfrm rot="16200000">
            <a:off x="4284569" y="1295154"/>
            <a:ext cx="2018584" cy="1069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Registry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AF0586-3387-9C42-90AC-2871D9452D6E}"/>
              </a:ext>
            </a:extLst>
          </p:cNvPr>
          <p:cNvSpPr/>
          <p:nvPr/>
        </p:nvSpPr>
        <p:spPr>
          <a:xfrm>
            <a:off x="5963705" y="820776"/>
            <a:ext cx="3823381" cy="1069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REST Service</a:t>
            </a:r>
          </a:p>
          <a:p>
            <a:pPr algn="ctr"/>
            <a:r>
              <a:rPr lang="en-US" sz="2400" dirty="0"/>
              <a:t>Generator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0592F8-835D-EB4B-8847-D03824D007B3}"/>
              </a:ext>
            </a:extLst>
          </p:cNvPr>
          <p:cNvSpPr/>
          <p:nvPr/>
        </p:nvSpPr>
        <p:spPr>
          <a:xfrm rot="16200000">
            <a:off x="3156402" y="5276241"/>
            <a:ext cx="1935239" cy="596296"/>
          </a:xfrm>
          <a:prstGeom prst="roundRect">
            <a:avLst/>
          </a:prstGeom>
          <a:solidFill>
            <a:schemeClr val="bg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SLURM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6A6F55-0202-E34C-AFEE-D9BC45586087}"/>
              </a:ext>
            </a:extLst>
          </p:cNvPr>
          <p:cNvSpPr/>
          <p:nvPr/>
        </p:nvSpPr>
        <p:spPr>
          <a:xfrm rot="16200000">
            <a:off x="4212164" y="5259990"/>
            <a:ext cx="1935239" cy="5962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SSH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21D223B-2D98-7F4E-8ABA-E112C7287D96}"/>
              </a:ext>
            </a:extLst>
          </p:cNvPr>
          <p:cNvSpPr/>
          <p:nvPr/>
        </p:nvSpPr>
        <p:spPr>
          <a:xfrm>
            <a:off x="3600905" y="3887407"/>
            <a:ext cx="960060" cy="596296"/>
          </a:xfrm>
          <a:prstGeom prst="roundRect">
            <a:avLst/>
          </a:prstGeom>
          <a:solidFill>
            <a:schemeClr val="bg2">
              <a:lumMod val="9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HPC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6A25CE-6CC2-F54F-95A1-7E34E2B78A93}"/>
              </a:ext>
            </a:extLst>
          </p:cNvPr>
          <p:cNvSpPr/>
          <p:nvPr/>
        </p:nvSpPr>
        <p:spPr>
          <a:xfrm rot="16200000">
            <a:off x="5294234" y="5276242"/>
            <a:ext cx="1935239" cy="596296"/>
          </a:xfrm>
          <a:prstGeom prst="roundRect">
            <a:avLst/>
          </a:prstGeom>
          <a:solidFill>
            <a:srgbClr val="DAAEFF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Docker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B733A6-8EFC-1148-BD42-AED36AE79C39}"/>
              </a:ext>
            </a:extLst>
          </p:cNvPr>
          <p:cNvSpPr/>
          <p:nvPr/>
        </p:nvSpPr>
        <p:spPr>
          <a:xfrm rot="16200000">
            <a:off x="6090708" y="5276242"/>
            <a:ext cx="1935239" cy="596296"/>
          </a:xfrm>
          <a:prstGeom prst="roundRect">
            <a:avLst/>
          </a:prstGeom>
          <a:solidFill>
            <a:srgbClr val="DAAEFF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Kubernetes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0537067-0611-F342-9CA1-29552BDD5F4D}"/>
              </a:ext>
            </a:extLst>
          </p:cNvPr>
          <p:cNvSpPr/>
          <p:nvPr/>
        </p:nvSpPr>
        <p:spPr>
          <a:xfrm>
            <a:off x="5745693" y="3878486"/>
            <a:ext cx="1723572" cy="596296"/>
          </a:xfrm>
          <a:prstGeom prst="roundRect">
            <a:avLst/>
          </a:prstGeom>
          <a:solidFill>
            <a:srgbClr val="DAAEFF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Containers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C187C6-C1D9-944D-8C11-4C3F921C3B91}"/>
              </a:ext>
            </a:extLst>
          </p:cNvPr>
          <p:cNvSpPr/>
          <p:nvPr/>
        </p:nvSpPr>
        <p:spPr>
          <a:xfrm rot="16200000">
            <a:off x="7022344" y="5276244"/>
            <a:ext cx="1935239" cy="5962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AWS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1342F7E-9B56-A34F-BED5-002968CDDF3E}"/>
              </a:ext>
            </a:extLst>
          </p:cNvPr>
          <p:cNvSpPr/>
          <p:nvPr/>
        </p:nvSpPr>
        <p:spPr>
          <a:xfrm rot="16200000">
            <a:off x="7804301" y="5276244"/>
            <a:ext cx="1935239" cy="5962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Azure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77AD8F2-7722-C24E-BB1E-7AE4F99671BD}"/>
              </a:ext>
            </a:extLst>
          </p:cNvPr>
          <p:cNvSpPr/>
          <p:nvPr/>
        </p:nvSpPr>
        <p:spPr>
          <a:xfrm rot="16200000">
            <a:off x="8610449" y="5276244"/>
            <a:ext cx="1935239" cy="5962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8FD07A9-CCE9-DC41-8B0C-F13A1DEE9FAB}"/>
              </a:ext>
            </a:extLst>
          </p:cNvPr>
          <p:cNvSpPr/>
          <p:nvPr/>
        </p:nvSpPr>
        <p:spPr>
          <a:xfrm rot="16200000">
            <a:off x="9394824" y="5276243"/>
            <a:ext cx="1935239" cy="5962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Oracle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EEB5EF-71C3-8E4C-A58E-263DADD3495C}"/>
              </a:ext>
            </a:extLst>
          </p:cNvPr>
          <p:cNvSpPr/>
          <p:nvPr/>
        </p:nvSpPr>
        <p:spPr>
          <a:xfrm rot="16200000">
            <a:off x="10200972" y="5276242"/>
            <a:ext cx="1935239" cy="5962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OpenStack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BB89139-CC8B-B742-9BDA-660990738465}"/>
              </a:ext>
            </a:extLst>
          </p:cNvPr>
          <p:cNvSpPr/>
          <p:nvPr/>
        </p:nvSpPr>
        <p:spPr>
          <a:xfrm>
            <a:off x="7679719" y="3862007"/>
            <a:ext cx="3787021" cy="5962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Virtual Machine Access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E01955D-26C1-B546-A03B-0B438C8B88C5}"/>
              </a:ext>
            </a:extLst>
          </p:cNvPr>
          <p:cNvSpPr/>
          <p:nvPr/>
        </p:nvSpPr>
        <p:spPr>
          <a:xfrm>
            <a:off x="4666192" y="3887407"/>
            <a:ext cx="974274" cy="5962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Bare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6176336-6AC7-0C44-8E67-BEA7EF1CC021}"/>
              </a:ext>
            </a:extLst>
          </p:cNvPr>
          <p:cNvSpPr/>
          <p:nvPr/>
        </p:nvSpPr>
        <p:spPr>
          <a:xfrm>
            <a:off x="152842" y="3150202"/>
            <a:ext cx="1972695" cy="34220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Deployment</a:t>
            </a:r>
          </a:p>
        </p:txBody>
      </p:sp>
      <p:sp>
        <p:nvSpPr>
          <p:cNvPr id="27" name="Snip and Round Single Corner Rectangle 26">
            <a:extLst>
              <a:ext uri="{FF2B5EF4-FFF2-40B4-BE49-F238E27FC236}">
                <a16:creationId xmlns:a16="http://schemas.microsoft.com/office/drawing/2014/main" id="{5E84445B-DC6E-504A-8143-19154989C903}"/>
              </a:ext>
            </a:extLst>
          </p:cNvPr>
          <p:cNvSpPr/>
          <p:nvPr/>
        </p:nvSpPr>
        <p:spPr>
          <a:xfrm>
            <a:off x="5963706" y="1973947"/>
            <a:ext cx="1154192" cy="813513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OpenAPI</a:t>
            </a:r>
            <a:endParaRPr lang="en-US" dirty="0"/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5F85AE1A-4960-D64F-A047-A9F47AB399D3}"/>
              </a:ext>
            </a:extLst>
          </p:cNvPr>
          <p:cNvSpPr/>
          <p:nvPr/>
        </p:nvSpPr>
        <p:spPr>
          <a:xfrm>
            <a:off x="7262392" y="1973946"/>
            <a:ext cx="1154192" cy="813513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Code</a:t>
            </a:r>
          </a:p>
        </p:txBody>
      </p:sp>
      <p:sp>
        <p:nvSpPr>
          <p:cNvPr id="29" name="Snip and Round Single Corner Rectangle 28">
            <a:extLst>
              <a:ext uri="{FF2B5EF4-FFF2-40B4-BE49-F238E27FC236}">
                <a16:creationId xmlns:a16="http://schemas.microsoft.com/office/drawing/2014/main" id="{DC16CCDC-5A32-E14A-8202-51909792A1E7}"/>
              </a:ext>
            </a:extLst>
          </p:cNvPr>
          <p:cNvSpPr/>
          <p:nvPr/>
        </p:nvSpPr>
        <p:spPr>
          <a:xfrm>
            <a:off x="8507063" y="1976972"/>
            <a:ext cx="1280024" cy="813513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EF1A1BA7-8A22-F34E-B180-858584FFF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89" y="285755"/>
            <a:ext cx="914400" cy="914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E4EC1A-6108-9D41-9290-7D79B9E6B6A1}"/>
              </a:ext>
            </a:extLst>
          </p:cNvPr>
          <p:cNvSpPr/>
          <p:nvPr/>
        </p:nvSpPr>
        <p:spPr>
          <a:xfrm>
            <a:off x="152843" y="1261628"/>
            <a:ext cx="1972694" cy="53968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A4AFC4-B0C2-1D4B-88D5-78BE619718BB}"/>
              </a:ext>
            </a:extLst>
          </p:cNvPr>
          <p:cNvCxnSpPr>
            <a:stCxn id="6" idx="3"/>
          </p:cNvCxnSpPr>
          <p:nvPr/>
        </p:nvCxnSpPr>
        <p:spPr>
          <a:xfrm flipV="1">
            <a:off x="2125537" y="1531472"/>
            <a:ext cx="41187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AF7476-2A05-3545-A42D-7B378D3F3AF7}"/>
              </a:ext>
            </a:extLst>
          </p:cNvPr>
          <p:cNvCxnSpPr>
            <a:cxnSpLocks/>
          </p:cNvCxnSpPr>
          <p:nvPr/>
        </p:nvCxnSpPr>
        <p:spPr>
          <a:xfrm flipH="1" flipV="1">
            <a:off x="2109219" y="4861223"/>
            <a:ext cx="41674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6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Laszewski, Gregor</dc:creator>
  <cp:lastModifiedBy>von Laszewski, Gregor</cp:lastModifiedBy>
  <cp:revision>9</cp:revision>
  <dcterms:created xsi:type="dcterms:W3CDTF">2020-12-04T00:48:32Z</dcterms:created>
  <dcterms:modified xsi:type="dcterms:W3CDTF">2020-12-04T01:37:49Z</dcterms:modified>
</cp:coreProperties>
</file>