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CFB"/>
    <a:srgbClr val="009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926" autoAdjust="0"/>
    <p:restoredTop sz="94660"/>
  </p:normalViewPr>
  <p:slideViewPr>
    <p:cSldViewPr snapToGrid="0">
      <p:cViewPr varScale="1">
        <p:scale>
          <a:sx n="43" d="100"/>
          <a:sy n="43" d="100"/>
        </p:scale>
        <p:origin x="232" y="1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09F7CA-BCFB-4BC0-AC54-A0D540BBAB64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00C6CC6-326C-4D37-90BC-7438C88FF200}" type="pres">
      <dgm:prSet presAssocID="{4A09F7CA-BCFB-4BC0-AC54-A0D540BBAB64}" presName="outerComposite" presStyleCnt="0">
        <dgm:presLayoutVars>
          <dgm:chMax val="5"/>
          <dgm:dir/>
          <dgm:resizeHandles val="exact"/>
        </dgm:presLayoutVars>
      </dgm:prSet>
      <dgm:spPr/>
    </dgm:pt>
    <dgm:pt modelId="{BFF6167B-D236-4728-867B-1B4948BFDD77}" type="pres">
      <dgm:prSet presAssocID="{4A09F7CA-BCFB-4BC0-AC54-A0D540BBAB64}" presName="dummyMaxCanvas" presStyleCnt="0">
        <dgm:presLayoutVars/>
      </dgm:prSet>
      <dgm:spPr/>
    </dgm:pt>
  </dgm:ptLst>
  <dgm:cxnLst>
    <dgm:cxn modelId="{D6C0049F-D2A1-406A-9460-8F8C28DB4A6E}" type="presOf" srcId="{4A09F7CA-BCFB-4BC0-AC54-A0D540BBAB64}" destId="{300C6CC6-326C-4D37-90BC-7438C88FF200}" srcOrd="0" destOrd="0" presId="urn:microsoft.com/office/officeart/2005/8/layout/vProcess5"/>
    <dgm:cxn modelId="{DCC602D3-C941-43B8-B72F-B1C6EB183F6B}" type="presParOf" srcId="{300C6CC6-326C-4D37-90BC-7438C88FF200}" destId="{BFF6167B-D236-4728-867B-1B4948BFDD77}" srcOrd="0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F0D4-E015-4F4B-8B75-37EF721F9C3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2FB-A01E-44B9-BF47-47144BEE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0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F0D4-E015-4F4B-8B75-37EF721F9C3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2FB-A01E-44B9-BF47-47144BEE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2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F0D4-E015-4F4B-8B75-37EF721F9C3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2FB-A01E-44B9-BF47-47144BEE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8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F0D4-E015-4F4B-8B75-37EF721F9C3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2FB-A01E-44B9-BF47-47144BEE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6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F0D4-E015-4F4B-8B75-37EF721F9C3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2FB-A01E-44B9-BF47-47144BEE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9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F0D4-E015-4F4B-8B75-37EF721F9C3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2FB-A01E-44B9-BF47-47144BEE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9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F0D4-E015-4F4B-8B75-37EF721F9C3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2FB-A01E-44B9-BF47-47144BEE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7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F0D4-E015-4F4B-8B75-37EF721F9C3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2FB-A01E-44B9-BF47-47144BEE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7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F0D4-E015-4F4B-8B75-37EF721F9C3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2FB-A01E-44B9-BF47-47144BEE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1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F0D4-E015-4F4B-8B75-37EF721F9C3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2FB-A01E-44B9-BF47-47144BEE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7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F0D4-E015-4F4B-8B75-37EF721F9C3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2FB-A01E-44B9-BF47-47144BEE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1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4F0D4-E015-4F4B-8B75-37EF721F9C3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AE2FB-A01E-44B9-BF47-47144BEE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6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01374800"/>
              </p:ext>
            </p:extLst>
          </p:nvPr>
        </p:nvGraphicFramePr>
        <p:xfrm>
          <a:off x="2839868" y="3009529"/>
          <a:ext cx="4786421" cy="3190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329928" y="2873583"/>
            <a:ext cx="3682162" cy="620740"/>
            <a:chOff x="0" y="0"/>
            <a:chExt cx="3829136" cy="7020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: Rounded Corners 15"/>
            <p:cNvSpPr/>
            <p:nvPr/>
          </p:nvSpPr>
          <p:spPr>
            <a:xfrm>
              <a:off x="0" y="0"/>
              <a:ext cx="3829136" cy="702008"/>
            </a:xfrm>
            <a:prstGeom prst="roundRect">
              <a:avLst>
                <a:gd name="adj" fmla="val 10000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: Rounded Corners 4"/>
            <p:cNvSpPr txBox="1"/>
            <p:nvPr/>
          </p:nvSpPr>
          <p:spPr>
            <a:xfrm>
              <a:off x="20561" y="20561"/>
              <a:ext cx="3012295" cy="660886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kern="1200" dirty="0">
                  <a:solidFill>
                    <a:schemeClr val="tx1"/>
                  </a:solidFill>
                </a:rPr>
                <a:t>Download Data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50618" y="3649549"/>
            <a:ext cx="3682162" cy="620740"/>
            <a:chOff x="320690" y="829646"/>
            <a:chExt cx="3829136" cy="702008"/>
          </a:xfr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Rectangle: Rounded Corners 13"/>
            <p:cNvSpPr/>
            <p:nvPr/>
          </p:nvSpPr>
          <p:spPr>
            <a:xfrm>
              <a:off x="320690" y="829646"/>
              <a:ext cx="3829136" cy="702008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15" name="Rectangle: Rounded Corners 6"/>
            <p:cNvSpPr txBox="1"/>
            <p:nvPr/>
          </p:nvSpPr>
          <p:spPr>
            <a:xfrm>
              <a:off x="341251" y="850207"/>
              <a:ext cx="3011019" cy="660886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kern="1200" dirty="0">
                  <a:solidFill>
                    <a:schemeClr val="tx1"/>
                  </a:solidFill>
                </a:rPr>
                <a:t>Train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66521" y="4532875"/>
            <a:ext cx="3682162" cy="620740"/>
            <a:chOff x="636593" y="1659292"/>
            <a:chExt cx="3829136" cy="7020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/>
            <p:cNvSpPr/>
            <p:nvPr/>
          </p:nvSpPr>
          <p:spPr>
            <a:xfrm>
              <a:off x="636593" y="1659292"/>
              <a:ext cx="3829136" cy="702008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sp>
        <p:sp>
          <p:nvSpPr>
            <p:cNvPr id="13" name="Rectangle: Rounded Corners 8"/>
            <p:cNvSpPr txBox="1"/>
            <p:nvPr/>
          </p:nvSpPr>
          <p:spPr>
            <a:xfrm>
              <a:off x="657154" y="1679853"/>
              <a:ext cx="3015805" cy="660886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kern="1200" dirty="0">
                  <a:solidFill>
                    <a:schemeClr val="tx1"/>
                  </a:solidFill>
                </a:rPr>
                <a:t>Upload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87212" y="5362521"/>
            <a:ext cx="3682162" cy="620740"/>
            <a:chOff x="957284" y="2488938"/>
            <a:chExt cx="3829136" cy="7020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Rectangle: Rounded Corners 9"/>
            <p:cNvSpPr/>
            <p:nvPr/>
          </p:nvSpPr>
          <p:spPr>
            <a:xfrm>
              <a:off x="957284" y="2488938"/>
              <a:ext cx="3829136" cy="702008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sp>
        <p:sp>
          <p:nvSpPr>
            <p:cNvPr id="11" name="Rectangle: Rounded Corners 10"/>
            <p:cNvSpPr txBox="1"/>
            <p:nvPr/>
          </p:nvSpPr>
          <p:spPr>
            <a:xfrm>
              <a:off x="977845" y="2509499"/>
              <a:ext cx="3011019" cy="660886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kern="1200" dirty="0">
                  <a:solidFill>
                    <a:schemeClr val="tx1"/>
                  </a:solidFill>
                </a:rPr>
                <a:t>Predict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2839868" y="2405848"/>
            <a:ext cx="5619565" cy="386178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Cloudmesh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OpenAPI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96783" y="1953087"/>
            <a:ext cx="6309866" cy="4643021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Cloud Hosted Virtual Machine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581925" y="3025913"/>
            <a:ext cx="320691" cy="369332"/>
            <a:chOff x="7256718" y="383503"/>
            <a:chExt cx="320691" cy="369332"/>
          </a:xfrm>
        </p:grpSpPr>
        <p:sp>
          <p:nvSpPr>
            <p:cNvPr id="25" name="Oval 24"/>
            <p:cNvSpPr/>
            <p:nvPr/>
          </p:nvSpPr>
          <p:spPr>
            <a:xfrm>
              <a:off x="7256719" y="417249"/>
              <a:ext cx="320690" cy="30184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56718" y="383503"/>
              <a:ext cx="320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851603" y="3817585"/>
            <a:ext cx="320691" cy="369332"/>
            <a:chOff x="7256718" y="383503"/>
            <a:chExt cx="320691" cy="369332"/>
          </a:xfrm>
        </p:grpSpPr>
        <p:sp>
          <p:nvSpPr>
            <p:cNvPr id="29" name="Oval 28"/>
            <p:cNvSpPr/>
            <p:nvPr/>
          </p:nvSpPr>
          <p:spPr>
            <a:xfrm>
              <a:off x="7256719" y="417249"/>
              <a:ext cx="320690" cy="30184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256718" y="383503"/>
              <a:ext cx="320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224825" y="4714340"/>
            <a:ext cx="320691" cy="369332"/>
            <a:chOff x="7256718" y="383503"/>
            <a:chExt cx="320691" cy="369332"/>
          </a:xfrm>
        </p:grpSpPr>
        <p:sp>
          <p:nvSpPr>
            <p:cNvPr id="32" name="Oval 31"/>
            <p:cNvSpPr/>
            <p:nvPr/>
          </p:nvSpPr>
          <p:spPr>
            <a:xfrm>
              <a:off x="7256719" y="417249"/>
              <a:ext cx="320690" cy="30184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56718" y="383503"/>
              <a:ext cx="320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545516" y="5522898"/>
            <a:ext cx="320691" cy="369332"/>
            <a:chOff x="7256718" y="383503"/>
            <a:chExt cx="320691" cy="369332"/>
          </a:xfrm>
        </p:grpSpPr>
        <p:sp>
          <p:nvSpPr>
            <p:cNvPr id="35" name="Oval 34"/>
            <p:cNvSpPr/>
            <p:nvPr/>
          </p:nvSpPr>
          <p:spPr>
            <a:xfrm>
              <a:off x="7256719" y="417249"/>
              <a:ext cx="320690" cy="30184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56718" y="383503"/>
              <a:ext cx="320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441631" y="333018"/>
            <a:ext cx="3201083" cy="1053660"/>
            <a:chOff x="4864963" y="346883"/>
            <a:chExt cx="2089892" cy="8526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Rectangle 38"/>
            <p:cNvSpPr/>
            <p:nvPr/>
          </p:nvSpPr>
          <p:spPr>
            <a:xfrm>
              <a:off x="4864963" y="346883"/>
              <a:ext cx="1986640" cy="4334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19996" y="368531"/>
              <a:ext cx="183485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Remote Client</a:t>
              </a:r>
            </a:p>
          </p:txBody>
        </p:sp>
      </p:grpSp>
      <p:cxnSp>
        <p:nvCxnSpPr>
          <p:cNvPr id="45" name="Straight Arrow Connector 44"/>
          <p:cNvCxnSpPr/>
          <p:nvPr/>
        </p:nvCxnSpPr>
        <p:spPr>
          <a:xfrm>
            <a:off x="5601808" y="908877"/>
            <a:ext cx="1" cy="14969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246374" y="908877"/>
            <a:ext cx="0" cy="14969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20789" y="1235462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246374" y="1235462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405215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2233202" y="3424218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5" name="TextBox 4"/>
          <p:cNvSpPr txBox="1"/>
          <p:nvPr/>
        </p:nvSpPr>
        <p:spPr>
          <a:xfrm rot="16200000">
            <a:off x="3384985" y="3411393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4796443" y="3424218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5932810" y="3424218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30" name="TextBox 29"/>
          <p:cNvSpPr txBox="1"/>
          <p:nvPr/>
        </p:nvSpPr>
        <p:spPr>
          <a:xfrm rot="16200000">
            <a:off x="7319526" y="3424218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31" name="TextBox 30"/>
          <p:cNvSpPr txBox="1"/>
          <p:nvPr/>
        </p:nvSpPr>
        <p:spPr>
          <a:xfrm rot="16200000">
            <a:off x="8507642" y="3411392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452590" y="4290397"/>
            <a:ext cx="2195249" cy="90058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Provider 1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AWS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939817" y="4290397"/>
            <a:ext cx="2195249" cy="90058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Provider 2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Azure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27044" y="4290397"/>
            <a:ext cx="2195249" cy="90058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Provider 3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Google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769834" y="2067951"/>
            <a:ext cx="6338657" cy="61375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Remote Client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A24A3C-CC12-F44F-A620-76B047FFAB9D}"/>
              </a:ext>
            </a:extLst>
          </p:cNvPr>
          <p:cNvGrpSpPr/>
          <p:nvPr/>
        </p:nvGrpSpPr>
        <p:grpSpPr>
          <a:xfrm>
            <a:off x="3056170" y="2715065"/>
            <a:ext cx="5730104" cy="1584803"/>
            <a:chOff x="3056170" y="2383445"/>
            <a:chExt cx="5730104" cy="1916423"/>
          </a:xfrm>
        </p:grpSpPr>
        <p:cxnSp>
          <p:nvCxnSpPr>
            <p:cNvPr id="2" name="Straight Arrow Connector 1"/>
            <p:cNvCxnSpPr>
              <a:cxnSpLocks/>
            </p:cNvCxnSpPr>
            <p:nvPr/>
          </p:nvCxnSpPr>
          <p:spPr>
            <a:xfrm flipH="1">
              <a:off x="3056170" y="2383446"/>
              <a:ext cx="1" cy="19069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>
              <a:cxnSpLocks/>
            </p:cNvCxnSpPr>
            <p:nvPr/>
          </p:nvCxnSpPr>
          <p:spPr>
            <a:xfrm flipV="1">
              <a:off x="3681316" y="2383446"/>
              <a:ext cx="0" cy="19069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cxnSpLocks/>
            </p:cNvCxnSpPr>
            <p:nvPr/>
          </p:nvCxnSpPr>
          <p:spPr>
            <a:xfrm flipH="1">
              <a:off x="5619409" y="2383445"/>
              <a:ext cx="1" cy="19069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cxnSpLocks/>
            </p:cNvCxnSpPr>
            <p:nvPr/>
          </p:nvCxnSpPr>
          <p:spPr>
            <a:xfrm flipV="1">
              <a:off x="6244555" y="2383445"/>
              <a:ext cx="0" cy="19069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cxnSpLocks/>
            </p:cNvCxnSpPr>
            <p:nvPr/>
          </p:nvCxnSpPr>
          <p:spPr>
            <a:xfrm flipH="1">
              <a:off x="8161128" y="2392917"/>
              <a:ext cx="1" cy="19069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cxnSpLocks/>
            </p:cNvCxnSpPr>
            <p:nvPr/>
          </p:nvCxnSpPr>
          <p:spPr>
            <a:xfrm flipV="1">
              <a:off x="8786274" y="2392917"/>
              <a:ext cx="0" cy="19069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18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39</Words>
  <Application>Microsoft Macintosh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Orlowski</dc:creator>
  <cp:lastModifiedBy>von Laszewski, Gregor</cp:lastModifiedBy>
  <cp:revision>18</cp:revision>
  <dcterms:created xsi:type="dcterms:W3CDTF">2020-11-23T14:56:14Z</dcterms:created>
  <dcterms:modified xsi:type="dcterms:W3CDTF">2020-12-01T02:06:51Z</dcterms:modified>
</cp:coreProperties>
</file>