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CFB"/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09F7CA-BCFB-4BC0-AC54-A0D540BBAB6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0C6CC6-326C-4D37-90BC-7438C88FF200}" type="pres">
      <dgm:prSet presAssocID="{4A09F7CA-BCFB-4BC0-AC54-A0D540BBAB64}" presName="outerComposite" presStyleCnt="0">
        <dgm:presLayoutVars>
          <dgm:chMax val="5"/>
          <dgm:dir/>
          <dgm:resizeHandles val="exact"/>
        </dgm:presLayoutVars>
      </dgm:prSet>
      <dgm:spPr/>
    </dgm:pt>
    <dgm:pt modelId="{BFF6167B-D236-4728-867B-1B4948BFDD77}" type="pres">
      <dgm:prSet presAssocID="{4A09F7CA-BCFB-4BC0-AC54-A0D540BBAB64}" presName="dummyMaxCanvas" presStyleCnt="0">
        <dgm:presLayoutVars/>
      </dgm:prSet>
      <dgm:spPr/>
    </dgm:pt>
  </dgm:ptLst>
  <dgm:cxnLst>
    <dgm:cxn modelId="{D6C0049F-D2A1-406A-9460-8F8C28DB4A6E}" type="presOf" srcId="{4A09F7CA-BCFB-4BC0-AC54-A0D540BBAB64}" destId="{300C6CC6-326C-4D37-90BC-7438C88FF200}" srcOrd="0" destOrd="0" presId="urn:microsoft.com/office/officeart/2005/8/layout/vProcess5"/>
    <dgm:cxn modelId="{DCC602D3-C941-43B8-B72F-B1C6EB183F6B}" type="presParOf" srcId="{300C6CC6-326C-4D37-90BC-7438C88FF200}" destId="{BFF6167B-D236-4728-867B-1B4948BFDD77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0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2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8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6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9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9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7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7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7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1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4F0D4-E015-4F4B-8B75-37EF721F9C3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82910686"/>
              </p:ext>
            </p:extLst>
          </p:nvPr>
        </p:nvGraphicFramePr>
        <p:xfrm>
          <a:off x="2839868" y="3009529"/>
          <a:ext cx="4786421" cy="3190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329928" y="2873583"/>
            <a:ext cx="3682162" cy="620740"/>
            <a:chOff x="0" y="0"/>
            <a:chExt cx="3829136" cy="702008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0" y="0"/>
              <a:ext cx="3829136" cy="7020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/>
            <p:cNvSpPr txBox="1"/>
            <p:nvPr/>
          </p:nvSpPr>
          <p:spPr>
            <a:xfrm>
              <a:off x="20561" y="20561"/>
              <a:ext cx="3012295" cy="6608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/>
                <a:t>Download Data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0618" y="3649549"/>
            <a:ext cx="3682162" cy="620740"/>
            <a:chOff x="320690" y="829646"/>
            <a:chExt cx="3829136" cy="702008"/>
          </a:xfrm>
          <a:solidFill>
            <a:srgbClr val="00B050"/>
          </a:solidFill>
        </p:grpSpPr>
        <p:sp>
          <p:nvSpPr>
            <p:cNvPr id="14" name="Rectangle: Rounded Corners 13"/>
            <p:cNvSpPr/>
            <p:nvPr/>
          </p:nvSpPr>
          <p:spPr>
            <a:xfrm>
              <a:off x="320690" y="829646"/>
              <a:ext cx="3829136" cy="70200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6"/>
            <p:cNvSpPr txBox="1"/>
            <p:nvPr/>
          </p:nvSpPr>
          <p:spPr>
            <a:xfrm>
              <a:off x="341251" y="850207"/>
              <a:ext cx="3011019" cy="66088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/>
                <a:t>Train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66521" y="4532875"/>
            <a:ext cx="3682162" cy="620740"/>
            <a:chOff x="636593" y="1659292"/>
            <a:chExt cx="3829136" cy="702008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636593" y="1659292"/>
              <a:ext cx="3829136" cy="7020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8"/>
            <p:cNvSpPr txBox="1"/>
            <p:nvPr/>
          </p:nvSpPr>
          <p:spPr>
            <a:xfrm>
              <a:off x="657154" y="1679853"/>
              <a:ext cx="3015805" cy="6608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/>
                <a:t>Upload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87212" y="5362521"/>
            <a:ext cx="3682162" cy="620740"/>
            <a:chOff x="957284" y="2488938"/>
            <a:chExt cx="3829136" cy="702008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957284" y="2488938"/>
              <a:ext cx="3829136" cy="7020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10"/>
            <p:cNvSpPr txBox="1"/>
            <p:nvPr/>
          </p:nvSpPr>
          <p:spPr>
            <a:xfrm>
              <a:off x="977845" y="2509499"/>
              <a:ext cx="3011019" cy="6608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/>
                <a:t>Predict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39868" y="2405848"/>
            <a:ext cx="5619565" cy="3861786"/>
            <a:chOff x="2777724" y="1997475"/>
            <a:chExt cx="5619565" cy="4083729"/>
          </a:xfrm>
        </p:grpSpPr>
        <p:sp>
          <p:nvSpPr>
            <p:cNvPr id="20" name="Rectangle 19"/>
            <p:cNvSpPr/>
            <p:nvPr/>
          </p:nvSpPr>
          <p:spPr>
            <a:xfrm>
              <a:off x="2777724" y="1997475"/>
              <a:ext cx="5619565" cy="40837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77724" y="2019338"/>
              <a:ext cx="21572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Cloudmesh</a:t>
              </a:r>
              <a:r>
                <a:rPr lang="en-US" dirty="0"/>
                <a:t> </a:t>
              </a:r>
              <a:r>
                <a:rPr lang="en-US" dirty="0" err="1"/>
                <a:t>OpenAPI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496782" y="1953087"/>
            <a:ext cx="6309867" cy="4643021"/>
            <a:chOff x="2434638" y="1488355"/>
            <a:chExt cx="6309867" cy="5258675"/>
          </a:xfrm>
        </p:grpSpPr>
        <p:sp>
          <p:nvSpPr>
            <p:cNvPr id="22" name="Rectangle 21"/>
            <p:cNvSpPr/>
            <p:nvPr/>
          </p:nvSpPr>
          <p:spPr>
            <a:xfrm>
              <a:off x="2434639" y="1488355"/>
              <a:ext cx="6309866" cy="5258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34638" y="1510218"/>
              <a:ext cx="3105027" cy="4183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Cloud Hosted Virtual Machine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81925" y="3025913"/>
            <a:ext cx="320691" cy="369332"/>
            <a:chOff x="7256718" y="383503"/>
            <a:chExt cx="320691" cy="369332"/>
          </a:xfrm>
        </p:grpSpPr>
        <p:sp>
          <p:nvSpPr>
            <p:cNvPr id="25" name="Oval 24"/>
            <p:cNvSpPr/>
            <p:nvPr/>
          </p:nvSpPr>
          <p:spPr>
            <a:xfrm>
              <a:off x="7256719" y="417249"/>
              <a:ext cx="320690" cy="30184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56718" y="383503"/>
              <a:ext cx="320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51603" y="3817585"/>
            <a:ext cx="320691" cy="369332"/>
            <a:chOff x="7256718" y="383503"/>
            <a:chExt cx="320691" cy="369332"/>
          </a:xfrm>
        </p:grpSpPr>
        <p:sp>
          <p:nvSpPr>
            <p:cNvPr id="29" name="Oval 28"/>
            <p:cNvSpPr/>
            <p:nvPr/>
          </p:nvSpPr>
          <p:spPr>
            <a:xfrm>
              <a:off x="7256719" y="417249"/>
              <a:ext cx="320690" cy="30184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56718" y="383503"/>
              <a:ext cx="320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24825" y="4714340"/>
            <a:ext cx="320691" cy="369332"/>
            <a:chOff x="7256718" y="383503"/>
            <a:chExt cx="320691" cy="369332"/>
          </a:xfrm>
        </p:grpSpPr>
        <p:sp>
          <p:nvSpPr>
            <p:cNvPr id="32" name="Oval 31"/>
            <p:cNvSpPr/>
            <p:nvPr/>
          </p:nvSpPr>
          <p:spPr>
            <a:xfrm>
              <a:off x="7256719" y="417249"/>
              <a:ext cx="320690" cy="30184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56718" y="383503"/>
              <a:ext cx="320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545516" y="5522898"/>
            <a:ext cx="320691" cy="369332"/>
            <a:chOff x="7256718" y="383503"/>
            <a:chExt cx="320691" cy="369332"/>
          </a:xfrm>
        </p:grpSpPr>
        <p:sp>
          <p:nvSpPr>
            <p:cNvPr id="35" name="Oval 34"/>
            <p:cNvSpPr/>
            <p:nvPr/>
          </p:nvSpPr>
          <p:spPr>
            <a:xfrm>
              <a:off x="7256719" y="417249"/>
              <a:ext cx="320690" cy="30184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56718" y="383503"/>
              <a:ext cx="320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15975" y="459323"/>
            <a:ext cx="2089892" cy="433459"/>
            <a:chOff x="4864963" y="346883"/>
            <a:chExt cx="2089892" cy="433459"/>
          </a:xfrm>
        </p:grpSpPr>
        <p:sp>
          <p:nvSpPr>
            <p:cNvPr id="39" name="Rectangle 38"/>
            <p:cNvSpPr/>
            <p:nvPr/>
          </p:nvSpPr>
          <p:spPr>
            <a:xfrm>
              <a:off x="4864963" y="346883"/>
              <a:ext cx="1986640" cy="4334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19996" y="368531"/>
              <a:ext cx="18348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Remote Client</a:t>
              </a: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5601808" y="908877"/>
            <a:ext cx="1" cy="1496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246374" y="908877"/>
            <a:ext cx="0" cy="1496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0789" y="1235462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46374" y="1235462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05215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>
            <a:off x="3056170" y="2383446"/>
            <a:ext cx="1" cy="1906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3681316" y="2383446"/>
            <a:ext cx="0" cy="1906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55731" y="3128384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1316" y="3128384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18972" y="3128384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01794" y="3128384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42055" y="3128384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07798" y="3128384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52591" y="4290397"/>
            <a:ext cx="1988598" cy="134940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39818" y="4290397"/>
            <a:ext cx="1988598" cy="1349406"/>
          </a:xfrm>
          <a:prstGeom prst="rect">
            <a:avLst/>
          </a:prstGeom>
          <a:solidFill>
            <a:srgbClr val="373CF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27045" y="4290397"/>
            <a:ext cx="1988598" cy="1349406"/>
          </a:xfrm>
          <a:prstGeom prst="rect">
            <a:avLst/>
          </a:prstGeom>
          <a:solidFill>
            <a:srgbClr val="00924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69833" y="1433535"/>
            <a:ext cx="6338657" cy="94991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56209" y="1723824"/>
            <a:ext cx="18348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Remote Client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16267" y="4481337"/>
            <a:ext cx="12409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Provider 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Azure </a:t>
            </a:r>
            <a:r>
              <a:rPr lang="en-US" dirty="0">
                <a:solidFill>
                  <a:schemeClr val="bg1"/>
                </a:solidFill>
              </a:rPr>
              <a:t>VM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AI Service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5619409" y="2383445"/>
            <a:ext cx="1" cy="1906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244555" y="2383445"/>
            <a:ext cx="0" cy="1906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8161128" y="2392917"/>
            <a:ext cx="1" cy="1906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786274" y="2392917"/>
            <a:ext cx="0" cy="1906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00856" y="4481337"/>
            <a:ext cx="12409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Provider 3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Google </a:t>
            </a:r>
            <a:r>
              <a:rPr lang="en-US" dirty="0">
                <a:solidFill>
                  <a:schemeClr val="bg1"/>
                </a:solidFill>
              </a:rPr>
              <a:t>VM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AI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29040" y="4503435"/>
            <a:ext cx="12409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Provider 1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AWS </a:t>
            </a:r>
            <a:r>
              <a:rPr lang="en-US" dirty="0">
                <a:solidFill>
                  <a:schemeClr val="bg1"/>
                </a:solidFill>
              </a:rPr>
              <a:t>VM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AI Service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8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Orlowski</dc:creator>
  <cp:lastModifiedBy>Anthony Orlowski</cp:lastModifiedBy>
  <cp:revision>9</cp:revision>
  <dcterms:created xsi:type="dcterms:W3CDTF">2020-11-23T14:56:14Z</dcterms:created>
  <dcterms:modified xsi:type="dcterms:W3CDTF">2020-11-23T15:50:48Z</dcterms:modified>
</cp:coreProperties>
</file>